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slides/slide51.xml" ContentType="application/vnd.openxmlformats-officedocument.presentationml.slide+xml"/>
  <Override PartName="/ppt/slides/slide57.xml" ContentType="application/vnd.openxmlformats-officedocument.presentationml.slide+xml"/>
  <Override PartName="/ppt/slides/slide56.xml" ContentType="application/vnd.openxmlformats-officedocument.presentationml.slide+xml"/>
  <Override PartName="/ppt/slides/slide55.xml" ContentType="application/vnd.openxmlformats-officedocument.presentationml.slide+xml"/>
  <Override PartName="/ppt/slides/slide54.xml" ContentType="application/vnd.openxmlformats-officedocument.presentationml.slide+xml"/>
  <Override PartName="/ppt/slides/slide53.xml" ContentType="application/vnd.openxmlformats-officedocument.presentationml.slide+xml"/>
  <Override PartName="/ppt/slides/slide52.xml" ContentType="application/vnd.openxmlformats-officedocument.presentationml.slide+xml"/>
  <Override PartName="/ppt/presentation.xml" ContentType="application/vnd.openxmlformats-officedocument.presentationml.presentation.main+xml"/>
  <Override PartName="/ppt/slides/slide50.xml" ContentType="application/vnd.openxmlformats-officedocument.presentationml.slide+xml"/>
  <Override PartName="/ppt/slides/slide31.xml" ContentType="application/vnd.openxmlformats-officedocument.presentationml.slide+xml"/>
  <Override PartName="/ppt/slides/slide30.xml" ContentType="application/vnd.openxmlformats-officedocument.presentationml.slide+xml"/>
  <Override PartName="/ppt/slides/slide29.xml" ContentType="application/vnd.openxmlformats-officedocument.presentationml.slide+xml"/>
  <Override PartName="/ppt/slides/slide28.xml" ContentType="application/vnd.openxmlformats-officedocument.presentationml.slide+xml"/>
  <Override PartName="/ppt/slides/slide27.xml" ContentType="application/vnd.openxmlformats-officedocument.presentationml.slide+xml"/>
  <Override PartName="/ppt/slides/slide26.xml" ContentType="application/vnd.openxmlformats-officedocument.presentationml.slide+xml"/>
  <Override PartName="/ppt/slides/slide25.xml" ContentType="application/vnd.openxmlformats-officedocument.presentationml.slide+xml"/>
  <Override PartName="/ppt/slides/slide2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42.xml" ContentType="application/vnd.openxmlformats-officedocument.presentationml.slide+xml"/>
  <Override PartName="/ppt/slides/slide40.xml" ContentType="application/vnd.openxmlformats-officedocument.presentationml.slide+xml"/>
  <Override PartName="/ppt/slides/slide39.xml" ContentType="application/vnd.openxmlformats-officedocument.presentationml.slide+xml"/>
  <Override PartName="/ppt/slides/slide38.xml" ContentType="application/vnd.openxmlformats-officedocument.presentationml.slide+xml"/>
  <Override PartName="/ppt/slides/slide37.xml" ContentType="application/vnd.openxmlformats-officedocument.presentationml.slide+xml"/>
  <Override PartName="/ppt/slides/slide36.xml" ContentType="application/vnd.openxmlformats-officedocument.presentationml.slide+xml"/>
  <Override PartName="/ppt/slides/slide35.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44.xml" ContentType="application/vnd.openxmlformats-officedocument.presentationml.slide+xml"/>
  <Override PartName="/ppt/slides/slide41.xml" ContentType="application/vnd.openxmlformats-officedocument.presentationml.slide+xml"/>
  <Override PartName="/ppt/slides/slide49.xml" ContentType="application/vnd.openxmlformats-officedocument.presentationml.slide+xml"/>
  <Override PartName="/ppt/slides/slide46.xml" ContentType="application/vnd.openxmlformats-officedocument.presentationml.slide+xml"/>
  <Override PartName="/ppt/slides/slide48.xml" ContentType="application/vnd.openxmlformats-officedocument.presentationml.slide+xml"/>
  <Override PartName="/ppt/slides/slide45.xml" ContentType="application/vnd.openxmlformats-officedocument.presentationml.slide+xml"/>
  <Override PartName="/ppt/slides/slide47.xml" ContentType="application/vnd.openxmlformats-officedocument.presentationml.slide+xml"/>
  <Override PartName="/ppt/slideLayouts/slideLayout31.xml" ContentType="application/vnd.openxmlformats-officedocument.presentationml.slideLayout+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30.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Layouts/slideLayout11.xml" ContentType="application/vnd.openxmlformats-officedocument.presentationml.slideLayout+xml"/>
  <Override PartName="/ppt/slideLayouts/slideLayout7.xml" ContentType="application/vnd.openxmlformats-officedocument.presentationml.slideLayout+xml"/>
  <Override PartName="/ppt/slideLayouts/slideLayout13.xml" ContentType="application/vnd.openxmlformats-officedocument.presentationml.slideLayout+xml"/>
  <Override PartName="/ppt/slideLayouts/slideLayout138.xml" ContentType="application/vnd.openxmlformats-officedocument.presentationml.slideLayout+xml"/>
  <Override PartName="/ppt/slideLayouts/slideLayout137.xml" ContentType="application/vnd.openxmlformats-officedocument.presentationml.slideLayout+xml"/>
  <Override PartName="/ppt/slideLayouts/slideLayout136.xml" ContentType="application/vnd.openxmlformats-officedocument.presentationml.slideLayout+xml"/>
  <Override PartName="/ppt/slideLayouts/slideLayout135.xml" ContentType="application/vnd.openxmlformats-officedocument.presentationml.slideLayout+xml"/>
  <Override PartName="/ppt/slideLayouts/slideLayout134.xml" ContentType="application/vnd.openxmlformats-officedocument.presentationml.slideLayout+xml"/>
  <Override PartName="/ppt/slideLayouts/slideLayout133.xml" ContentType="application/vnd.openxmlformats-officedocument.presentationml.slideLayout+xml"/>
  <Override PartName="/ppt/slideLayouts/slideLayout132.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8.xml" ContentType="application/vnd.openxmlformats-officedocument.presentationml.slideLayout+xml"/>
  <Override PartName="/ppt/slideLayouts/slideLayout147.xml" ContentType="application/vnd.openxmlformats-officedocument.presentationml.slideLayout+xml"/>
  <Override PartName="/ppt/slideLayouts/slideLayout146.xml" ContentType="application/vnd.openxmlformats-officedocument.presentationml.slideLayout+xml"/>
  <Override PartName="/ppt/slideLayouts/slideLayout145.xml" ContentType="application/vnd.openxmlformats-officedocument.presentationml.slideLayout+xml"/>
  <Override PartName="/ppt/slideLayouts/slideLayout144.xml" ContentType="application/vnd.openxmlformats-officedocument.presentationml.slideLayout+xml"/>
  <Override PartName="/ppt/slideLayouts/slideLayout143.xml" ContentType="application/vnd.openxmlformats-officedocument.presentationml.slideLayout+xml"/>
  <Override PartName="/ppt/slideLayouts/slideLayout142.xml" ContentType="application/vnd.openxmlformats-officedocument.presentationml.slideLayout+xml"/>
  <Override PartName="/ppt/slideLayouts/slideLayout131.xml" ContentType="application/vnd.openxmlformats-officedocument.presentationml.slideLayout+xml"/>
  <Override PartName="/ppt/slideLayouts/slideLayout130.xml" ContentType="application/vnd.openxmlformats-officedocument.presentationml.slideLayout+xml"/>
  <Override PartName="/ppt/slideLayouts/slideLayout129.xml" ContentType="application/vnd.openxmlformats-officedocument.presentationml.slideLayout+xml"/>
  <Override PartName="/ppt/slideLayouts/slideLayout118.xml" ContentType="application/vnd.openxmlformats-officedocument.presentationml.slideLayout+xml"/>
  <Override PartName="/ppt/slideLayouts/slideLayout117.xml" ContentType="application/vnd.openxmlformats-officedocument.presentationml.slideLayout+xml"/>
  <Override PartName="/ppt/slideLayouts/slideLayout116.xml" ContentType="application/vnd.openxmlformats-officedocument.presentationml.slideLayout+xml"/>
  <Override PartName="/ppt/slideLayouts/slideLayout115.xml" ContentType="application/vnd.openxmlformats-officedocument.presentationml.slideLayout+xml"/>
  <Override PartName="/ppt/slideLayouts/slideLayout114.xml" ContentType="application/vnd.openxmlformats-officedocument.presentationml.slideLayout+xml"/>
  <Override PartName="/ppt/slideLayouts/slideLayout113.xml" ContentType="application/vnd.openxmlformats-officedocument.presentationml.slideLayout+xml"/>
  <Override PartName="/ppt/slideLayouts/slideLayout112.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8.xml" ContentType="application/vnd.openxmlformats-officedocument.presentationml.slideLayout+xml"/>
  <Override PartName="/ppt/slideLayouts/slideLayout127.xml" ContentType="application/vnd.openxmlformats-officedocument.presentationml.slideLayout+xml"/>
  <Override PartName="/ppt/slideLayouts/slideLayout126.xml" ContentType="application/vnd.openxmlformats-officedocument.presentationml.slideLayout+xml"/>
  <Override PartName="/ppt/slideLayouts/slideLayout125.xml" ContentType="application/vnd.openxmlformats-officedocument.presentationml.slideLayout+xml"/>
  <Override PartName="/ppt/slideLayouts/slideLayout124.xml" ContentType="application/vnd.openxmlformats-officedocument.presentationml.slideLayout+xml"/>
  <Override PartName="/ppt/slideLayouts/slideLayout123.xml" ContentType="application/vnd.openxmlformats-officedocument.presentationml.slideLayout+xml"/>
  <Override PartName="/ppt/slideLayouts/slideLayout122.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78.xml" ContentType="application/vnd.openxmlformats-officedocument.presentationml.slideLayout+xml"/>
  <Override PartName="/ppt/slideLayouts/slideLayout177.xml" ContentType="application/vnd.openxmlformats-officedocument.presentationml.slideLayout+xml"/>
  <Override PartName="/ppt/slideLayouts/slideLayout176.xml" ContentType="application/vnd.openxmlformats-officedocument.presentationml.slideLayout+xml"/>
  <Override PartName="/ppt/slideLayouts/slideLayout175.xml" ContentType="application/vnd.openxmlformats-officedocument.presentationml.slideLayout+xml"/>
  <Override PartName="/ppt/slideLayouts/slideLayout174.xml" ContentType="application/vnd.openxmlformats-officedocument.presentationml.slideLayout+xml"/>
  <Override PartName="/ppt/slideLayouts/slideLayout173.xml" ContentType="application/vnd.openxmlformats-officedocument.presentationml.slideLayout+xml"/>
  <Override PartName="/ppt/slideLayouts/slideLayout172.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8.xml" ContentType="application/vnd.openxmlformats-officedocument.presentationml.slideLayout+xml"/>
  <Override PartName="/ppt/slideLayouts/slideLayout187.xml" ContentType="application/vnd.openxmlformats-officedocument.presentationml.slideLayout+xml"/>
  <Override PartName="/ppt/slideLayouts/slideLayout186.xml" ContentType="application/vnd.openxmlformats-officedocument.presentationml.slideLayout+xml"/>
  <Override PartName="/ppt/slideLayouts/slideLayout185.xml" ContentType="application/vnd.openxmlformats-officedocument.presentationml.slideLayout+xml"/>
  <Override PartName="/ppt/slideLayouts/slideLayout12.xml" ContentType="application/vnd.openxmlformats-officedocument.presentationml.slideLayout+xml"/>
  <Override PartName="/ppt/slideLayouts/slideLayout183.xml" ContentType="application/vnd.openxmlformats-officedocument.presentationml.slideLayout+xml"/>
  <Override PartName="/ppt/slideLayouts/slideLayout182.xml" ContentType="application/vnd.openxmlformats-officedocument.presentationml.slideLayout+xml"/>
  <Override PartName="/ppt/slideLayouts/slideLayout171.xml" ContentType="application/vnd.openxmlformats-officedocument.presentationml.slideLayout+xml"/>
  <Override PartName="/ppt/slideLayouts/slideLayout170.xml" ContentType="application/vnd.openxmlformats-officedocument.presentationml.slideLayout+xml"/>
  <Override PartName="/ppt/slideLayouts/slideLayout169.xml" ContentType="application/vnd.openxmlformats-officedocument.presentationml.slideLayout+xml"/>
  <Override PartName="/ppt/slideLayouts/slideLayout158.xml" ContentType="application/vnd.openxmlformats-officedocument.presentationml.slideLayout+xml"/>
  <Override PartName="/ppt/slideLayouts/slideLayout157.xml" ContentType="application/vnd.openxmlformats-officedocument.presentationml.slideLayout+xml"/>
  <Override PartName="/ppt/slideLayouts/slideLayout156.xml" ContentType="application/vnd.openxmlformats-officedocument.presentationml.slideLayout+xml"/>
  <Override PartName="/ppt/slideLayouts/slideLayout155.xml" ContentType="application/vnd.openxmlformats-officedocument.presentationml.slideLayout+xml"/>
  <Override PartName="/ppt/slideLayouts/slideLayout154.xml" ContentType="application/vnd.openxmlformats-officedocument.presentationml.slideLayout+xml"/>
  <Override PartName="/ppt/slideLayouts/slideLayout153.xml" ContentType="application/vnd.openxmlformats-officedocument.presentationml.slideLayout+xml"/>
  <Override PartName="/ppt/slideLayouts/slideLayout152.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8.xml" ContentType="application/vnd.openxmlformats-officedocument.presentationml.slideLayout+xml"/>
  <Override PartName="/ppt/slideLayouts/slideLayout167.xml" ContentType="application/vnd.openxmlformats-officedocument.presentationml.slideLayout+xml"/>
  <Override PartName="/ppt/slideLayouts/slideLayout166.xml" ContentType="application/vnd.openxmlformats-officedocument.presentationml.slideLayout+xml"/>
  <Override PartName="/ppt/slideLayouts/slideLayout165.xml" ContentType="application/vnd.openxmlformats-officedocument.presentationml.slideLayout+xml"/>
  <Override PartName="/ppt/slideLayouts/slideLayout164.xml" ContentType="application/vnd.openxmlformats-officedocument.presentationml.slideLayout+xml"/>
  <Override PartName="/ppt/slideLayouts/slideLayout163.xml" ContentType="application/vnd.openxmlformats-officedocument.presentationml.slideLayout+xml"/>
  <Override PartName="/ppt/slideLayouts/slideLayout162.xml" ContentType="application/vnd.openxmlformats-officedocument.presentationml.slideLayout+xml"/>
  <Override PartName="/ppt/slideLayouts/slideLayout111.xml" ContentType="application/vnd.openxmlformats-officedocument.presentationml.slideLayout+xml"/>
  <Override PartName="/ppt/slideLayouts/slideLayout110.xml" ContentType="application/vnd.openxmlformats-officedocument.presentationml.slideLayout+xml"/>
  <Override PartName="/ppt/slideLayouts/slideLayout109.xml" ContentType="application/vnd.openxmlformats-officedocument.presentationml.slideLayout+xml"/>
  <Override PartName="/ppt/slideLayouts/slideLayout58.xml" ContentType="application/vnd.openxmlformats-officedocument.presentationml.slideLayout+xml"/>
  <Override PartName="/ppt/slideLayouts/slideLayout57.xml" ContentType="application/vnd.openxmlformats-officedocument.presentationml.slideLayout+xml"/>
  <Override PartName="/ppt/slideLayouts/slideLayout56.xml" ContentType="application/vnd.openxmlformats-officedocument.presentationml.slideLayout+xml"/>
  <Override PartName="/ppt/slideLayouts/slideLayout55.xml" ContentType="application/vnd.openxmlformats-officedocument.presentationml.slideLayout+xml"/>
  <Override PartName="/ppt/slideLayouts/slideLayout54.xml" ContentType="application/vnd.openxmlformats-officedocument.presentationml.slideLayout+xml"/>
  <Override PartName="/ppt/slideLayouts/slideLayout53.xml" ContentType="application/vnd.openxmlformats-officedocument.presentationml.slideLayout+xml"/>
  <Override PartName="/ppt/slideLayouts/slideLayout52.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8.xml" ContentType="application/vnd.openxmlformats-officedocument.presentationml.slideLayout+xml"/>
  <Override PartName="/ppt/slideLayouts/slideLayout67.xml" ContentType="application/vnd.openxmlformats-officedocument.presentationml.slideLayout+xml"/>
  <Override PartName="/ppt/slideLayouts/slideLayout66.xml" ContentType="application/vnd.openxmlformats-officedocument.presentationml.slideLayout+xml"/>
  <Override PartName="/ppt/slideLayouts/slideLayout65.xml" ContentType="application/vnd.openxmlformats-officedocument.presentationml.slideLayout+xml"/>
  <Override PartName="/ppt/slideLayouts/slideLayout64.xml" ContentType="application/vnd.openxmlformats-officedocument.presentationml.slideLayout+xml"/>
  <Override PartName="/ppt/slideLayouts/slideLayout63.xml" ContentType="application/vnd.openxmlformats-officedocument.presentationml.slideLayout+xml"/>
  <Override PartName="/ppt/slideLayouts/slideLayout62.xml" ContentType="application/vnd.openxmlformats-officedocument.presentationml.slideLayout+xml"/>
  <Override PartName="/ppt/slideLayouts/slideLayout51.xml" ContentType="application/vnd.openxmlformats-officedocument.presentationml.slideLayout+xml"/>
  <Override PartName="/ppt/slideLayouts/slideLayout50.xml" ContentType="application/vnd.openxmlformats-officedocument.presentationml.slideLayout+xml"/>
  <Override PartName="/ppt/slideLayouts/slideLayout49.xml" ContentType="application/vnd.openxmlformats-officedocument.presentationml.slideLayout+xml"/>
  <Override PartName="/ppt/slideLayouts/slideLayout38.xml" ContentType="application/vnd.openxmlformats-officedocument.presentationml.slideLayout+xml"/>
  <Override PartName="/ppt/slideLayouts/slideLayout37.xml" ContentType="application/vnd.openxmlformats-officedocument.presentationml.slideLayout+xml"/>
  <Override PartName="/ppt/slideLayouts/slideLayout36.xml" ContentType="application/vnd.openxmlformats-officedocument.presentationml.slideLayout+xml"/>
  <Override PartName="/ppt/slideLayouts/slideLayout35.xml" ContentType="application/vnd.openxmlformats-officedocument.presentationml.slideLayout+xml"/>
  <Override PartName="/ppt/slideLayouts/slideLayout34.xml" ContentType="application/vnd.openxmlformats-officedocument.presentationml.slideLayout+xml"/>
  <Override PartName="/ppt/slideLayouts/slideLayout33.xml" ContentType="application/vnd.openxmlformats-officedocument.presentationml.slideLayout+xml"/>
  <Override PartName="/ppt/slideLayouts/slideLayout32.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8.xml" ContentType="application/vnd.openxmlformats-officedocument.presentationml.slideLayout+xml"/>
  <Override PartName="/ppt/slideLayouts/slideLayout47.xml" ContentType="application/vnd.openxmlformats-officedocument.presentationml.slideLayout+xml"/>
  <Override PartName="/ppt/slideLayouts/slideLayout46.xml" ContentType="application/vnd.openxmlformats-officedocument.presentationml.slideLayout+xml"/>
  <Override PartName="/ppt/slideLayouts/slideLayout45.xml" ContentType="application/vnd.openxmlformats-officedocument.presentationml.slideLayout+xml"/>
  <Override PartName="/ppt/slideLayouts/slideLayout44.xml" ContentType="application/vnd.openxmlformats-officedocument.presentationml.slideLayout+xml"/>
  <Override PartName="/ppt/slideLayouts/slideLayout43.xml" ContentType="application/vnd.openxmlformats-officedocument.presentationml.slideLayout+xml"/>
  <Override PartName="/ppt/slideLayouts/slideLayout42.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98.xml" ContentType="application/vnd.openxmlformats-officedocument.presentationml.slideLayout+xml"/>
  <Override PartName="/ppt/slideLayouts/slideLayout97.xml" ContentType="application/vnd.openxmlformats-officedocument.presentationml.slideLayout+xml"/>
  <Override PartName="/ppt/slideLayouts/slideLayout96.xml" ContentType="application/vnd.openxmlformats-officedocument.presentationml.slideLayout+xml"/>
  <Override PartName="/ppt/slideLayouts/slideLayout95.xml" ContentType="application/vnd.openxmlformats-officedocument.presentationml.slideLayout+xml"/>
  <Override PartName="/ppt/slideLayouts/slideLayout94.xml" ContentType="application/vnd.openxmlformats-officedocument.presentationml.slideLayout+xml"/>
  <Override PartName="/ppt/slideLayouts/slideLayout93.xml" ContentType="application/vnd.openxmlformats-officedocument.presentationml.slideLayout+xml"/>
  <Override PartName="/ppt/slideLayouts/slideLayout92.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8.xml" ContentType="application/vnd.openxmlformats-officedocument.presentationml.slideLayout+xml"/>
  <Override PartName="/ppt/slideLayouts/slideLayout107.xml" ContentType="application/vnd.openxmlformats-officedocument.presentationml.slideLayout+xml"/>
  <Override PartName="/ppt/slideLayouts/slideLayout106.xml" ContentType="application/vnd.openxmlformats-officedocument.presentationml.slideLayout+xml"/>
  <Override PartName="/ppt/slideLayouts/slideLayout105.xml" ContentType="application/vnd.openxmlformats-officedocument.presentationml.slideLayout+xml"/>
  <Override PartName="/ppt/slideLayouts/slideLayout104.xml" ContentType="application/vnd.openxmlformats-officedocument.presentationml.slideLayout+xml"/>
  <Override PartName="/ppt/slideLayouts/slideLayout103.xml" ContentType="application/vnd.openxmlformats-officedocument.presentationml.slideLayout+xml"/>
  <Override PartName="/ppt/slideLayouts/slideLayout102.xml" ContentType="application/vnd.openxmlformats-officedocument.presentationml.slideLayout+xml"/>
  <Override PartName="/ppt/slideLayouts/slideLayout91.xml" ContentType="application/vnd.openxmlformats-officedocument.presentationml.slideLayout+xml"/>
  <Override PartName="/ppt/slideLayouts/slideLayout90.xml" ContentType="application/vnd.openxmlformats-officedocument.presentationml.slideLayout+xml"/>
  <Override PartName="/ppt/slideLayouts/slideLayout89.xml" ContentType="application/vnd.openxmlformats-officedocument.presentationml.slideLayout+xml"/>
  <Override PartName="/ppt/slideLayouts/slideLayout78.xml" ContentType="application/vnd.openxmlformats-officedocument.presentationml.slideLayout+xml"/>
  <Override PartName="/ppt/slideLayouts/slideLayout77.xml" ContentType="application/vnd.openxmlformats-officedocument.presentationml.slideLayout+xml"/>
  <Override PartName="/ppt/slideLayouts/slideLayout76.xml" ContentType="application/vnd.openxmlformats-officedocument.presentationml.slideLayout+xml"/>
  <Override PartName="/ppt/slideLayouts/slideLayout75.xml" ContentType="application/vnd.openxmlformats-officedocument.presentationml.slideLayout+xml"/>
  <Override PartName="/ppt/slideLayouts/slideLayout74.xml" ContentType="application/vnd.openxmlformats-officedocument.presentationml.slideLayout+xml"/>
  <Override PartName="/ppt/slideLayouts/slideLayout73.xml" ContentType="application/vnd.openxmlformats-officedocument.presentationml.slideLayout+xml"/>
  <Override PartName="/ppt/slideLayouts/slideLayout72.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8.xml" ContentType="application/vnd.openxmlformats-officedocument.presentationml.slideLayout+xml"/>
  <Override PartName="/ppt/slideLayouts/slideLayout87.xml" ContentType="application/vnd.openxmlformats-officedocument.presentationml.slideLayout+xml"/>
  <Override PartName="/ppt/slideLayouts/slideLayout86.xml" ContentType="application/vnd.openxmlformats-officedocument.presentationml.slideLayout+xml"/>
  <Override PartName="/ppt/slideLayouts/slideLayout85.xml" ContentType="application/vnd.openxmlformats-officedocument.presentationml.slideLayout+xml"/>
  <Override PartName="/ppt/slideLayouts/slideLayout84.xml" ContentType="application/vnd.openxmlformats-officedocument.presentationml.slideLayout+xml"/>
  <Override PartName="/ppt/slideLayouts/slideLayout83.xml" ContentType="application/vnd.openxmlformats-officedocument.presentationml.slideLayout+xml"/>
  <Override PartName="/ppt/slideLayouts/slideLayout82.xml" ContentType="application/vnd.openxmlformats-officedocument.presentationml.slideLayout+xml"/>
  <Override PartName="/ppt/slideLayouts/slideLayout189.xml" ContentType="application/vnd.openxmlformats-officedocument.presentationml.slideLayout+xml"/>
  <Override PartName="/ppt/slideLayouts/slideLayout184.xml" ContentType="application/vnd.openxmlformats-officedocument.presentationml.slideLayout+xml"/>
  <Override PartName="/ppt/slideLayouts/slideLayout191.xml" ContentType="application/vnd.openxmlformats-officedocument.presentationml.slideLayout+xml"/>
  <Override PartName="/ppt/notesSlides/notesSlide43.xml" ContentType="application/vnd.openxmlformats-officedocument.presentationml.notesSlide+xml"/>
  <Override PartName="/ppt/notesSlides/notesSlide42.xml" ContentType="application/vnd.openxmlformats-officedocument.presentationml.notesSlide+xml"/>
  <Override PartName="/ppt/notesSlides/notesSlide41.xml" ContentType="application/vnd.openxmlformats-officedocument.presentationml.notesSlide+xml"/>
  <Override PartName="/ppt/notesSlides/notesSlide40.xml" ContentType="application/vnd.openxmlformats-officedocument.presentationml.notesSlide+xml"/>
  <Override PartName="/ppt/notesSlides/notesSlide39.xml" ContentType="application/vnd.openxmlformats-officedocument.presentationml.notesSlide+xml"/>
  <Override PartName="/ppt/notesSlides/notesSlide38.xml" ContentType="application/vnd.openxmlformats-officedocument.presentationml.notesSlide+xml"/>
  <Override PartName="/ppt/notesSlides/notesSlide37.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52.xml" ContentType="application/vnd.openxmlformats-officedocument.presentationml.notesSlide+xml"/>
  <Override PartName="/ppt/notesSlides/notesSlide51.xml" ContentType="application/vnd.openxmlformats-officedocument.presentationml.notesSlide+xml"/>
  <Override PartName="/ppt/notesSlides/notesSlide50.xml" ContentType="application/vnd.openxmlformats-officedocument.presentationml.notesSlide+xml"/>
  <Override PartName="/ppt/notesSlides/notesSlide49.xml" ContentType="application/vnd.openxmlformats-officedocument.presentationml.notesSlide+xml"/>
  <Override PartName="/ppt/notesSlides/notesSlide48.xml" ContentType="application/vnd.openxmlformats-officedocument.presentationml.notesSlide+xml"/>
  <Override PartName="/ppt/notesSlides/notesSlide47.xml" ContentType="application/vnd.openxmlformats-officedocument.presentationml.notesSlide+xml"/>
  <Override PartName="/ppt/notesSlides/notesSlide36.xml" ContentType="application/vnd.openxmlformats-officedocument.presentationml.notesSlide+xml"/>
  <Override PartName="/ppt/notesSlides/notesSlide35.xml" ContentType="application/vnd.openxmlformats-officedocument.presentationml.notesSlide+xml"/>
  <Override PartName="/ppt/notesSlides/notesSlide34.xml" ContentType="application/vnd.openxmlformats-officedocument.presentationml.notesSlide+xml"/>
  <Override PartName="/ppt/notesSlides/notesSlide24.xml" ContentType="application/vnd.openxmlformats-officedocument.presentationml.notesSlide+xml"/>
  <Override PartName="/ppt/notesSlides/notesSlide23.xml" ContentType="application/vnd.openxmlformats-officedocument.presentationml.notesSlide+xml"/>
  <Override PartName="/ppt/notesSlides/notesSlide22.xml" ContentType="application/vnd.openxmlformats-officedocument.presentationml.notesSlide+xml"/>
  <Override PartName="/ppt/notesSlides/notesSlide21.xml" ContentType="application/vnd.openxmlformats-officedocument.presentationml.notesSlide+xml"/>
  <Override PartName="/ppt/notesSlides/notesSlide20.xml" ContentType="application/vnd.openxmlformats-officedocument.presentationml.notesSlide+xml"/>
  <Override PartName="/ppt/notesSlides/notesSlide19.xml" ContentType="application/vnd.openxmlformats-officedocument.presentationml.notesSlide+xml"/>
  <Override PartName="/ppt/notesSlides/notesSlide18.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slideLayouts/slideLayout190.xml" ContentType="application/vnd.openxmlformats-officedocument.presentationml.slideLayout+xml"/>
  <Override PartName="/ppt/notesSlides/notesSlide33.xml" ContentType="application/vnd.openxmlformats-officedocument.presentationml.notesSlide+xml"/>
  <Override PartName="/ppt/notesSlides/notesSlide32.xml" ContentType="application/vnd.openxmlformats-officedocument.presentationml.notesSlide+xml"/>
  <Override PartName="/ppt/notesSlides/notesSlide31.xml" ContentType="application/vnd.openxmlformats-officedocument.presentationml.notesSlide+xml"/>
  <Override PartName="/ppt/notesSlides/notesSlide30.xml" ContentType="application/vnd.openxmlformats-officedocument.presentationml.notesSlide+xml"/>
  <Override PartName="/ppt/notesSlides/notesSlide29.xml" ContentType="application/vnd.openxmlformats-officedocument.presentationml.notesSlide+xml"/>
  <Override PartName="/ppt/notesSlides/notesSlide28.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Masters/slideMaster1.xml" ContentType="application/vnd.openxmlformats-officedocument.presentationml.slideMaster+xml"/>
  <Override PartName="/ppt/slideLayouts/slideLayout27.xml" ContentType="application/vnd.openxmlformats-officedocument.presentationml.slideLayout+xml"/>
  <Override PartName="/ppt/slideLayouts/slideLayout22.xml" ContentType="application/vnd.openxmlformats-officedocument.presentationml.slideLayout+xml"/>
  <Override PartName="/ppt/slideLayouts/slideLayout21.xml" ContentType="application/vnd.openxmlformats-officedocument.presentationml.slideLayout+xml"/>
  <Override PartName="/ppt/slideLayouts/slideLayout20.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notesSlides/notesSlide57.xml" ContentType="application/vnd.openxmlformats-officedocument.presentationml.notesSlide+xml"/>
  <Override PartName="/ppt/notesSlides/notesSlide56.xml" ContentType="application/vnd.openxmlformats-officedocument.presentationml.notesSlide+xml"/>
  <Override PartName="/ppt/notesSlides/notesSlide17.xml" ContentType="application/vnd.openxmlformats-officedocument.presentationml.notesSlide+xml"/>
  <Override PartName="/ppt/notesSlides/notesSlide27.xml" ContentType="application/vnd.openxmlformats-officedocument.presentationml.notesSlide+xml"/>
  <Override PartName="/ppt/slideLayouts/slideLayout192.xml" ContentType="application/vnd.openxmlformats-officedocument.presentationml.slideLayout+xml"/>
  <Override PartName="/ppt/slideLayouts/slideLayout216.xml" ContentType="application/vnd.openxmlformats-officedocument.presentationml.slideLayout+xml"/>
  <Override PartName="/ppt/slideLayouts/slideLayout215.xml" ContentType="application/vnd.openxmlformats-officedocument.presentationml.slideLayout+xml"/>
  <Override PartName="/ppt/slideLayouts/slideLayout214.xml" ContentType="application/vnd.openxmlformats-officedocument.presentationml.slideLayout+xml"/>
  <Override PartName="/ppt/slideLayouts/slideLayout213.xml" ContentType="application/vnd.openxmlformats-officedocument.presentationml.slideLayout+xml"/>
  <Override PartName="/ppt/slideLayouts/slideLayout212.xml" ContentType="application/vnd.openxmlformats-officedocument.presentationml.slideLayout+xml"/>
  <Override PartName="/ppt/slideLayouts/slideLayout211.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notesSlides/notesSlide16.xml" ContentType="application/vnd.openxmlformats-officedocument.presentationml.notesSlide+xml"/>
  <Override PartName="/ppt/slideLayouts/slideLayout225.xml" ContentType="application/vnd.openxmlformats-officedocument.presentationml.slideLayout+xml"/>
  <Override PartName="/ppt/slideLayouts/slideLayout224.xml" ContentType="application/vnd.openxmlformats-officedocument.presentationml.slideLayout+xml"/>
  <Override PartName="/ppt/slideLayouts/slideLayout223.xml" ContentType="application/vnd.openxmlformats-officedocument.presentationml.slideLayout+xml"/>
  <Override PartName="/ppt/slideLayouts/slideLayout222.xml" ContentType="application/vnd.openxmlformats-officedocument.presentationml.slideLayout+xml"/>
  <Override PartName="/ppt/slideLayouts/slideLayout221.xml" ContentType="application/vnd.openxmlformats-officedocument.presentationml.slideLayout+xml"/>
  <Override PartName="/ppt/slideLayouts/slideLayout220.xml" ContentType="application/vnd.openxmlformats-officedocument.presentationml.slideLayout+xml"/>
  <Override PartName="/ppt/slideLayouts/slideLayout210.xml" ContentType="application/vnd.openxmlformats-officedocument.presentationml.slideLayout+xml"/>
  <Override PartName="/ppt/slideLayouts/slideLayout209.xml" ContentType="application/vnd.openxmlformats-officedocument.presentationml.slideLayout+xml"/>
  <Override PartName="/ppt/slideLayouts/slideLayout208.xml" ContentType="application/vnd.openxmlformats-officedocument.presentationml.slideLayout+xml"/>
  <Override PartName="/ppt/slideLayouts/slideLayout198.xml" ContentType="application/vnd.openxmlformats-officedocument.presentationml.slideLayout+xml"/>
  <Override PartName="/ppt/slideLayouts/slideLayout197.xml" ContentType="application/vnd.openxmlformats-officedocument.presentationml.slideLayout+xml"/>
  <Override PartName="/ppt/slideLayouts/slideLayout196.xml" ContentType="application/vnd.openxmlformats-officedocument.presentationml.slideLayout+xml"/>
  <Override PartName="/ppt/slideLayouts/slideLayout195.xml" ContentType="application/vnd.openxmlformats-officedocument.presentationml.slideLayout+xml"/>
  <Override PartName="/ppt/slideLayouts/slideLayout194.xml" ContentType="application/vnd.openxmlformats-officedocument.presentationml.slideLayout+xml"/>
  <Override PartName="/ppt/slideLayouts/slideLayout193.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7.xml" ContentType="application/vnd.openxmlformats-officedocument.presentationml.slideLayout+xml"/>
  <Override PartName="/ppt/slideLayouts/slideLayout206.xml" ContentType="application/vnd.openxmlformats-officedocument.presentationml.slideLayout+xml"/>
  <Override PartName="/ppt/slideLayouts/slideLayout205.xml" ContentType="application/vnd.openxmlformats-officedocument.presentationml.slideLayout+xml"/>
  <Override PartName="/ppt/slideLayouts/slideLayout204.xml" ContentType="application/vnd.openxmlformats-officedocument.presentationml.slideLayout+xml"/>
  <Override PartName="/ppt/slideLayouts/slideLayout203.xml" ContentType="application/vnd.openxmlformats-officedocument.presentationml.slideLayout+xml"/>
  <Override PartName="/ppt/slideLayouts/slideLayout202.xml" ContentType="application/vnd.openxmlformats-officedocument.presentationml.slideLayout+xml"/>
  <Override PartName="/ppt/slideLayouts/slideLayout226.xml" ContentType="application/vnd.openxmlformats-officedocument.presentationml.slideLayout+xml"/>
  <Override PartName="/ppt/slideLayouts/slideLayout219.xml" ContentType="application/vnd.openxmlformats-officedocument.presentationml.slideLayout+xml"/>
  <Override PartName="/ppt/slideLayouts/slideLayout227.xml" ContentType="application/vnd.openxmlformats-officedocument.presentationml.slideLayout+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notesSlides/notesSlide13.xml" ContentType="application/vnd.openxmlformats-officedocument.presentationml.notesSlide+xml"/>
  <Override PartName="/ppt/notesSlides/notesSlide6.xml" ContentType="application/vnd.openxmlformats-officedocument.presentationml.notesSlide+xml"/>
  <Override PartName="/ppt/notesSlides/notesSlide12.xml" ContentType="application/vnd.openxmlformats-officedocument.presentationml.notesSlide+xml"/>
  <Override PartName="/ppt/notesSlides/notesSlide10.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notesSlides/notesSlide7.xml" ContentType="application/vnd.openxmlformats-officedocument.presentationml.notesSlide+xml"/>
  <Override PartName="/ppt/notesSlides/notesSlide14.xml" ContentType="application/vnd.openxmlformats-officedocument.presentationml.notesSlide+xml"/>
  <Override PartName="/ppt/notesSlides/notesSlide11.xml" ContentType="application/vnd.openxmlformats-officedocument.presentationml.notesSlide+xml"/>
  <Override PartName="/ppt/slideLayouts/slideLayout228.xml" ContentType="application/vnd.openxmlformats-officedocument.presentationml.slideLayout+xml"/>
  <Override PartName="/ppt/slideLayouts/slideLayout232.xml" ContentType="application/vnd.openxmlformats-officedocument.presentationml.slideLayout+xml"/>
  <Override PartName="/ppt/notesSlides/notesSlide15.xml" ContentType="application/vnd.openxmlformats-officedocument.presentationml.notesSlide+xml"/>
  <Override PartName="/ppt/slideLayouts/slideLayout230.xml" ContentType="application/vnd.openxmlformats-officedocument.presentationml.slideLayout+xml"/>
  <Override PartName="/ppt/slideLayouts/slideLayout229.xml" ContentType="application/vnd.openxmlformats-officedocument.presentationml.slideLayout+xml"/>
  <Override PartName="/ppt/slideLayouts/slideLayout233.xml" ContentType="application/vnd.openxmlformats-officedocument.presentationml.slideLayout+xml"/>
  <Override PartName="/ppt/slideLayouts/slideLayout231.xml" ContentType="application/vnd.openxmlformats-officedocument.presentationml.slideLayout+xml"/>
  <Override PartName="/ppt/slideLayouts/slideLayout234.xml" ContentType="application/vnd.openxmlformats-officedocument.presentationml.slideLayout+xml"/>
  <Override PartName="/ppt/theme/theme8.xml" ContentType="application/vnd.openxmlformats-officedocument.theme+xml"/>
  <Override PartName="/ppt/theme/theme2.xml" ContentType="application/vnd.openxmlformats-officedocument.theme+xml"/>
  <Override PartName="/ppt/theme/theme13.xml" ContentType="application/vnd.openxmlformats-officedocument.theme+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theme/theme1.xml" ContentType="application/vnd.openxmlformats-officedocument.theme+xml"/>
  <Override PartName="/ppt/notesMasters/notesMaster1.xml" ContentType="application/vnd.openxmlformats-officedocument.presentationml.notesMaster+xml"/>
  <Override PartName="/ppt/theme/theme3.xml" ContentType="application/vnd.openxmlformats-officedocument.theme+xml"/>
  <Override PartName="/ppt/theme/theme14.xml" ContentType="application/vnd.openxmlformats-officedocument.theme+xml"/>
  <Override PartName="/ppt/theme/theme7.xml" ContentType="application/vnd.openxmlformats-officedocument.theme+xml"/>
  <Override PartName="/ppt/theme/theme17.xml" ContentType="application/vnd.openxmlformats-officedocument.theme+xml"/>
  <Override PartName="/ppt/theme/theme16.xml" ContentType="application/vnd.openxmlformats-officedocument.theme+xml"/>
  <Override PartName="/ppt/theme/theme5.xml" ContentType="application/vnd.openxmlformats-officedocument.theme+xml"/>
  <Override PartName="/ppt/theme/theme15.xml" ContentType="application/vnd.openxmlformats-officedocument.theme+xml"/>
  <Override PartName="/ppt/theme/theme6.xml" ContentType="application/vnd.openxmlformats-officedocument.theme+xml"/>
  <Override PartName="/ppt/theme/theme12.xml" ContentType="application/vnd.openxmlformats-officedocument.theme+xml"/>
  <Override PartName="/ppt/theme/theme10.xml" ContentType="application/vnd.openxmlformats-officedocument.theme+xml"/>
  <Override PartName="/ppt/theme/theme4.xml" ContentType="application/vnd.openxmlformats-officedocument.theme+xml"/>
  <Override PartName="/ppt/theme/theme9.xml" ContentType="application/vnd.openxmlformats-officedocument.theme+xml"/>
  <Override PartName="/ppt/theme/theme18.xml" ContentType="application/vnd.openxmlformats-officedocument.theme+xml"/>
  <Override PartName="/ppt/theme/theme1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213" r:id="rId1"/>
    <p:sldMasterId id="2147484230" r:id="rId2"/>
    <p:sldMasterId id="2147484245" r:id="rId3"/>
    <p:sldMasterId id="2147484260" r:id="rId4"/>
    <p:sldMasterId id="2147484275" r:id="rId5"/>
    <p:sldMasterId id="2147484290" r:id="rId6"/>
    <p:sldMasterId id="2147484305" r:id="rId7"/>
    <p:sldMasterId id="2147484320" r:id="rId8"/>
    <p:sldMasterId id="2147484341" r:id="rId9"/>
    <p:sldMasterId id="2147484358" r:id="rId10"/>
    <p:sldMasterId id="2147484373" r:id="rId11"/>
    <p:sldMasterId id="2147484388" r:id="rId12"/>
    <p:sldMasterId id="2147484403" r:id="rId13"/>
    <p:sldMasterId id="2147484418" r:id="rId14"/>
    <p:sldMasterId id="2147484433" r:id="rId15"/>
    <p:sldMasterId id="2147484448" r:id="rId16"/>
  </p:sldMasterIdLst>
  <p:notesMasterIdLst>
    <p:notesMasterId r:id="rId74"/>
  </p:notesMasterIdLst>
  <p:handoutMasterIdLst>
    <p:handoutMasterId r:id="rId75"/>
  </p:handoutMasterIdLst>
  <p:sldIdLst>
    <p:sldId id="299" r:id="rId17"/>
    <p:sldId id="300" r:id="rId18"/>
    <p:sldId id="354" r:id="rId19"/>
    <p:sldId id="355" r:id="rId20"/>
    <p:sldId id="356" r:id="rId21"/>
    <p:sldId id="357" r:id="rId22"/>
    <p:sldId id="358" r:id="rId23"/>
    <p:sldId id="359" r:id="rId24"/>
    <p:sldId id="360" r:id="rId25"/>
    <p:sldId id="361" r:id="rId26"/>
    <p:sldId id="362" r:id="rId27"/>
    <p:sldId id="363" r:id="rId28"/>
    <p:sldId id="366" r:id="rId29"/>
    <p:sldId id="367" r:id="rId30"/>
    <p:sldId id="397" r:id="rId31"/>
    <p:sldId id="369" r:id="rId32"/>
    <p:sldId id="370" r:id="rId33"/>
    <p:sldId id="373" r:id="rId34"/>
    <p:sldId id="374" r:id="rId35"/>
    <p:sldId id="377" r:id="rId36"/>
    <p:sldId id="383" r:id="rId37"/>
    <p:sldId id="386" r:id="rId38"/>
    <p:sldId id="387" r:id="rId39"/>
    <p:sldId id="388" r:id="rId40"/>
    <p:sldId id="398" r:id="rId41"/>
    <p:sldId id="389" r:id="rId42"/>
    <p:sldId id="435" r:id="rId43"/>
    <p:sldId id="436" r:id="rId44"/>
    <p:sldId id="437" r:id="rId45"/>
    <p:sldId id="390" r:id="rId46"/>
    <p:sldId id="430" r:id="rId47"/>
    <p:sldId id="432" r:id="rId48"/>
    <p:sldId id="433" r:id="rId49"/>
    <p:sldId id="394" r:id="rId50"/>
    <p:sldId id="400" r:id="rId51"/>
    <p:sldId id="401" r:id="rId52"/>
    <p:sldId id="402" r:id="rId53"/>
    <p:sldId id="404" r:id="rId54"/>
    <p:sldId id="406" r:id="rId55"/>
    <p:sldId id="407" r:id="rId56"/>
    <p:sldId id="408" r:id="rId57"/>
    <p:sldId id="409" r:id="rId58"/>
    <p:sldId id="410" r:id="rId59"/>
    <p:sldId id="411" r:id="rId60"/>
    <p:sldId id="412" r:id="rId61"/>
    <p:sldId id="413" r:id="rId62"/>
    <p:sldId id="414" r:id="rId63"/>
    <p:sldId id="415" r:id="rId64"/>
    <p:sldId id="416" r:id="rId65"/>
    <p:sldId id="417" r:id="rId66"/>
    <p:sldId id="421" r:id="rId67"/>
    <p:sldId id="423" r:id="rId68"/>
    <p:sldId id="424" r:id="rId69"/>
    <p:sldId id="427" r:id="rId70"/>
    <p:sldId id="429" r:id="rId71"/>
    <p:sldId id="395" r:id="rId72"/>
    <p:sldId id="396" r:id="rId73"/>
  </p:sldIdLst>
  <p:sldSz cx="9144000" cy="6858000" type="screen4x3"/>
  <p:notesSz cx="7315200" cy="9601200"/>
  <p:defaultTextStyle>
    <a:defPPr>
      <a:defRPr lang="en-US"/>
    </a:defPPr>
    <a:lvl1pPr marL="0" algn="l" defTabSz="914293" rtl="0" eaLnBrk="1" latinLnBrk="0" hangingPunct="1">
      <a:defRPr sz="1800" kern="1200">
        <a:solidFill>
          <a:schemeClr val="tx1"/>
        </a:solidFill>
        <a:latin typeface="+mn-lt"/>
        <a:ea typeface="+mn-ea"/>
        <a:cs typeface="+mn-cs"/>
      </a:defRPr>
    </a:lvl1pPr>
    <a:lvl2pPr marL="457146" algn="l" defTabSz="914293" rtl="0" eaLnBrk="1" latinLnBrk="0" hangingPunct="1">
      <a:defRPr sz="1800" kern="1200">
        <a:solidFill>
          <a:schemeClr val="tx1"/>
        </a:solidFill>
        <a:latin typeface="+mn-lt"/>
        <a:ea typeface="+mn-ea"/>
        <a:cs typeface="+mn-cs"/>
      </a:defRPr>
    </a:lvl2pPr>
    <a:lvl3pPr marL="914293" algn="l" defTabSz="914293" rtl="0" eaLnBrk="1" latinLnBrk="0" hangingPunct="1">
      <a:defRPr sz="1800" kern="1200">
        <a:solidFill>
          <a:schemeClr val="tx1"/>
        </a:solidFill>
        <a:latin typeface="+mn-lt"/>
        <a:ea typeface="+mn-ea"/>
        <a:cs typeface="+mn-cs"/>
      </a:defRPr>
    </a:lvl3pPr>
    <a:lvl4pPr marL="1371440" algn="l" defTabSz="914293" rtl="0" eaLnBrk="1" latinLnBrk="0" hangingPunct="1">
      <a:defRPr sz="1800" kern="1200">
        <a:solidFill>
          <a:schemeClr val="tx1"/>
        </a:solidFill>
        <a:latin typeface="+mn-lt"/>
        <a:ea typeface="+mn-ea"/>
        <a:cs typeface="+mn-cs"/>
      </a:defRPr>
    </a:lvl4pPr>
    <a:lvl5pPr marL="1828586" algn="l" defTabSz="914293" rtl="0" eaLnBrk="1" latinLnBrk="0" hangingPunct="1">
      <a:defRPr sz="1800" kern="1200">
        <a:solidFill>
          <a:schemeClr val="tx1"/>
        </a:solidFill>
        <a:latin typeface="+mn-lt"/>
        <a:ea typeface="+mn-ea"/>
        <a:cs typeface="+mn-cs"/>
      </a:defRPr>
    </a:lvl5pPr>
    <a:lvl6pPr marL="2285733" algn="l" defTabSz="914293" rtl="0" eaLnBrk="1" latinLnBrk="0" hangingPunct="1">
      <a:defRPr sz="1800" kern="1200">
        <a:solidFill>
          <a:schemeClr val="tx1"/>
        </a:solidFill>
        <a:latin typeface="+mn-lt"/>
        <a:ea typeface="+mn-ea"/>
        <a:cs typeface="+mn-cs"/>
      </a:defRPr>
    </a:lvl6pPr>
    <a:lvl7pPr marL="2742879" algn="l" defTabSz="914293" rtl="0" eaLnBrk="1" latinLnBrk="0" hangingPunct="1">
      <a:defRPr sz="1800" kern="1200">
        <a:solidFill>
          <a:schemeClr val="tx1"/>
        </a:solidFill>
        <a:latin typeface="+mn-lt"/>
        <a:ea typeface="+mn-ea"/>
        <a:cs typeface="+mn-cs"/>
      </a:defRPr>
    </a:lvl7pPr>
    <a:lvl8pPr marL="3200026" algn="l" defTabSz="914293" rtl="0" eaLnBrk="1" latinLnBrk="0" hangingPunct="1">
      <a:defRPr sz="1800" kern="1200">
        <a:solidFill>
          <a:schemeClr val="tx1"/>
        </a:solidFill>
        <a:latin typeface="+mn-lt"/>
        <a:ea typeface="+mn-ea"/>
        <a:cs typeface="+mn-cs"/>
      </a:defRPr>
    </a:lvl8pPr>
    <a:lvl9pPr marL="3657172" algn="l" defTabSz="914293"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esaulniersh" initials="HTD" lastIdx="2" clrIdx="0"/>
  <p:cmAuthor id="1" name="GAO" initials="GAO"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842" autoAdjust="0"/>
    <p:restoredTop sz="93143" autoAdjust="0"/>
  </p:normalViewPr>
  <p:slideViewPr>
    <p:cSldViewPr>
      <p:cViewPr varScale="1">
        <p:scale>
          <a:sx n="83" d="100"/>
          <a:sy n="83" d="100"/>
        </p:scale>
        <p:origin x="84" y="4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6474"/>
    </p:cViewPr>
  </p:sorterViewPr>
  <p:notesViewPr>
    <p:cSldViewPr>
      <p:cViewPr varScale="1">
        <p:scale>
          <a:sx n="81" d="100"/>
          <a:sy n="81" d="100"/>
        </p:scale>
        <p:origin x="-3756" y="-102"/>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0.xml"/><Relationship Id="rId21" Type="http://schemas.openxmlformats.org/officeDocument/2006/relationships/slide" Target="slides/slide5.xml"/><Relationship Id="rId42" Type="http://schemas.openxmlformats.org/officeDocument/2006/relationships/slide" Target="slides/slide26.xml"/><Relationship Id="rId47" Type="http://schemas.openxmlformats.org/officeDocument/2006/relationships/slide" Target="slides/slide31.xml"/><Relationship Id="rId63" Type="http://schemas.openxmlformats.org/officeDocument/2006/relationships/slide" Target="slides/slide47.xml"/><Relationship Id="rId68" Type="http://schemas.openxmlformats.org/officeDocument/2006/relationships/slide" Target="slides/slide52.xml"/><Relationship Id="rId16" Type="http://schemas.openxmlformats.org/officeDocument/2006/relationships/slideMaster" Target="slideMasters/slideMaster16.xml"/><Relationship Id="rId11" Type="http://schemas.openxmlformats.org/officeDocument/2006/relationships/slideMaster" Target="slideMasters/slideMaster11.xml"/><Relationship Id="rId32" Type="http://schemas.openxmlformats.org/officeDocument/2006/relationships/slide" Target="slides/slide16.xml"/><Relationship Id="rId37" Type="http://schemas.openxmlformats.org/officeDocument/2006/relationships/slide" Target="slides/slide21.xml"/><Relationship Id="rId53" Type="http://schemas.openxmlformats.org/officeDocument/2006/relationships/slide" Target="slides/slide37.xml"/><Relationship Id="rId58" Type="http://schemas.openxmlformats.org/officeDocument/2006/relationships/slide" Target="slides/slide42.xml"/><Relationship Id="rId74" Type="http://schemas.openxmlformats.org/officeDocument/2006/relationships/notesMaster" Target="notesMasters/notesMaster1.xml"/><Relationship Id="rId79" Type="http://schemas.openxmlformats.org/officeDocument/2006/relationships/theme" Target="theme/theme1.xml"/><Relationship Id="rId5" Type="http://schemas.openxmlformats.org/officeDocument/2006/relationships/slideMaster" Target="slideMasters/slideMaster5.xml"/><Relationship Id="rId61" Type="http://schemas.openxmlformats.org/officeDocument/2006/relationships/slide" Target="slides/slide45.xml"/><Relationship Id="rId82" Type="http://schemas.openxmlformats.org/officeDocument/2006/relationships/customXml" Target="../customXml/item2.xml"/><Relationship Id="rId19" Type="http://schemas.openxmlformats.org/officeDocument/2006/relationships/slide" Target="slides/slide3.xml"/><Relationship Id="rId14" Type="http://schemas.openxmlformats.org/officeDocument/2006/relationships/slideMaster" Target="slideMasters/slideMaster14.xml"/><Relationship Id="rId22" Type="http://schemas.openxmlformats.org/officeDocument/2006/relationships/slide" Target="slides/slide6.xml"/><Relationship Id="rId27" Type="http://schemas.openxmlformats.org/officeDocument/2006/relationships/slide" Target="slides/slide11.xml"/><Relationship Id="rId30" Type="http://schemas.openxmlformats.org/officeDocument/2006/relationships/slide" Target="slides/slide14.xml"/><Relationship Id="rId35" Type="http://schemas.openxmlformats.org/officeDocument/2006/relationships/slide" Target="slides/slide19.xml"/><Relationship Id="rId43" Type="http://schemas.openxmlformats.org/officeDocument/2006/relationships/slide" Target="slides/slide27.xml"/><Relationship Id="rId48" Type="http://schemas.openxmlformats.org/officeDocument/2006/relationships/slide" Target="slides/slide32.xml"/><Relationship Id="rId56" Type="http://schemas.openxmlformats.org/officeDocument/2006/relationships/slide" Target="slides/slide40.xml"/><Relationship Id="rId64" Type="http://schemas.openxmlformats.org/officeDocument/2006/relationships/slide" Target="slides/slide48.xml"/><Relationship Id="rId69" Type="http://schemas.openxmlformats.org/officeDocument/2006/relationships/slide" Target="slides/slide53.xml"/><Relationship Id="rId77" Type="http://schemas.openxmlformats.org/officeDocument/2006/relationships/presProps" Target="presProps.xml"/><Relationship Id="rId8" Type="http://schemas.openxmlformats.org/officeDocument/2006/relationships/slideMaster" Target="slideMasters/slideMaster8.xml"/><Relationship Id="rId51" Type="http://schemas.openxmlformats.org/officeDocument/2006/relationships/slide" Target="slides/slide35.xml"/><Relationship Id="rId72" Type="http://schemas.openxmlformats.org/officeDocument/2006/relationships/slide" Target="slides/slide56.xml"/><Relationship Id="rId80"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1.xml"/><Relationship Id="rId25" Type="http://schemas.openxmlformats.org/officeDocument/2006/relationships/slide" Target="slides/slide9.xml"/><Relationship Id="rId33" Type="http://schemas.openxmlformats.org/officeDocument/2006/relationships/slide" Target="slides/slide17.xml"/><Relationship Id="rId38" Type="http://schemas.openxmlformats.org/officeDocument/2006/relationships/slide" Target="slides/slide22.xml"/><Relationship Id="rId46" Type="http://schemas.openxmlformats.org/officeDocument/2006/relationships/slide" Target="slides/slide30.xml"/><Relationship Id="rId59" Type="http://schemas.openxmlformats.org/officeDocument/2006/relationships/slide" Target="slides/slide43.xml"/><Relationship Id="rId67" Type="http://schemas.openxmlformats.org/officeDocument/2006/relationships/slide" Target="slides/slide51.xml"/><Relationship Id="rId20" Type="http://schemas.openxmlformats.org/officeDocument/2006/relationships/slide" Target="slides/slide4.xml"/><Relationship Id="rId41" Type="http://schemas.openxmlformats.org/officeDocument/2006/relationships/slide" Target="slides/slide25.xml"/><Relationship Id="rId54" Type="http://schemas.openxmlformats.org/officeDocument/2006/relationships/slide" Target="slides/slide38.xml"/><Relationship Id="rId62" Type="http://schemas.openxmlformats.org/officeDocument/2006/relationships/slide" Target="slides/slide46.xml"/><Relationship Id="rId70" Type="http://schemas.openxmlformats.org/officeDocument/2006/relationships/slide" Target="slides/slide54.xml"/><Relationship Id="rId75" Type="http://schemas.openxmlformats.org/officeDocument/2006/relationships/handoutMaster" Target="handoutMasters/handoutMaster1.xml"/><Relationship Id="rId83"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 Target="slides/slide7.xml"/><Relationship Id="rId28" Type="http://schemas.openxmlformats.org/officeDocument/2006/relationships/slide" Target="slides/slide12.xml"/><Relationship Id="rId36" Type="http://schemas.openxmlformats.org/officeDocument/2006/relationships/slide" Target="slides/slide20.xml"/><Relationship Id="rId49" Type="http://schemas.openxmlformats.org/officeDocument/2006/relationships/slide" Target="slides/slide33.xml"/><Relationship Id="rId57" Type="http://schemas.openxmlformats.org/officeDocument/2006/relationships/slide" Target="slides/slide41.xml"/><Relationship Id="rId10" Type="http://schemas.openxmlformats.org/officeDocument/2006/relationships/slideMaster" Target="slideMasters/slideMaster10.xml"/><Relationship Id="rId31" Type="http://schemas.openxmlformats.org/officeDocument/2006/relationships/slide" Target="slides/slide15.xml"/><Relationship Id="rId44" Type="http://schemas.openxmlformats.org/officeDocument/2006/relationships/slide" Target="slides/slide28.xml"/><Relationship Id="rId52" Type="http://schemas.openxmlformats.org/officeDocument/2006/relationships/slide" Target="slides/slide36.xml"/><Relationship Id="rId60" Type="http://schemas.openxmlformats.org/officeDocument/2006/relationships/slide" Target="slides/slide44.xml"/><Relationship Id="rId65" Type="http://schemas.openxmlformats.org/officeDocument/2006/relationships/slide" Target="slides/slide49.xml"/><Relationship Id="rId73" Type="http://schemas.openxmlformats.org/officeDocument/2006/relationships/slide" Target="slides/slide57.xml"/><Relationship Id="rId78" Type="http://schemas.openxmlformats.org/officeDocument/2006/relationships/viewProps" Target="viewProps.xml"/><Relationship Id="rId81" Type="http://schemas.openxmlformats.org/officeDocument/2006/relationships/customXml" Target="../customXml/item1.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 Target="slides/slide2.xml"/><Relationship Id="rId39" Type="http://schemas.openxmlformats.org/officeDocument/2006/relationships/slide" Target="slides/slide23.xml"/><Relationship Id="rId34" Type="http://schemas.openxmlformats.org/officeDocument/2006/relationships/slide" Target="slides/slide18.xml"/><Relationship Id="rId50" Type="http://schemas.openxmlformats.org/officeDocument/2006/relationships/slide" Target="slides/slide34.xml"/><Relationship Id="rId55" Type="http://schemas.openxmlformats.org/officeDocument/2006/relationships/slide" Target="slides/slide39.xml"/><Relationship Id="rId76" Type="http://schemas.openxmlformats.org/officeDocument/2006/relationships/commentAuthors" Target="commentAuthors.xml"/><Relationship Id="rId7" Type="http://schemas.openxmlformats.org/officeDocument/2006/relationships/slideMaster" Target="slideMasters/slideMaster7.xml"/><Relationship Id="rId71" Type="http://schemas.openxmlformats.org/officeDocument/2006/relationships/slide" Target="slides/slide55.xml"/><Relationship Id="rId2" Type="http://schemas.openxmlformats.org/officeDocument/2006/relationships/slideMaster" Target="slideMasters/slideMaster2.xml"/><Relationship Id="rId29" Type="http://schemas.openxmlformats.org/officeDocument/2006/relationships/slide" Target="slides/slide13.xml"/><Relationship Id="rId24" Type="http://schemas.openxmlformats.org/officeDocument/2006/relationships/slide" Target="slides/slide8.xml"/><Relationship Id="rId40" Type="http://schemas.openxmlformats.org/officeDocument/2006/relationships/slide" Target="slides/slide24.xml"/><Relationship Id="rId45" Type="http://schemas.openxmlformats.org/officeDocument/2006/relationships/slide" Target="slides/slide29.xml"/><Relationship Id="rId66" Type="http://schemas.openxmlformats.org/officeDocument/2006/relationships/slide" Target="slides/slide5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54" tIns="48327" rIns="96654" bIns="48327" rtlCol="0"/>
          <a:lstStyle>
            <a:lvl1pPr algn="l">
              <a:defRPr sz="1300"/>
            </a:lvl1pPr>
          </a:lstStyle>
          <a:p>
            <a:endParaRPr lang="en-US" dirty="0"/>
          </a:p>
        </p:txBody>
      </p:sp>
      <p:sp>
        <p:nvSpPr>
          <p:cNvPr id="3" name="Date Placeholder 2"/>
          <p:cNvSpPr>
            <a:spLocks noGrp="1"/>
          </p:cNvSpPr>
          <p:nvPr>
            <p:ph type="dt" sz="quarter" idx="1"/>
          </p:nvPr>
        </p:nvSpPr>
        <p:spPr>
          <a:xfrm>
            <a:off x="4143587" y="0"/>
            <a:ext cx="3169920" cy="480060"/>
          </a:xfrm>
          <a:prstGeom prst="rect">
            <a:avLst/>
          </a:prstGeom>
        </p:spPr>
        <p:txBody>
          <a:bodyPr vert="horz" lIns="96654" tIns="48327" rIns="96654" bIns="48327" rtlCol="0"/>
          <a:lstStyle>
            <a:lvl1pPr algn="r">
              <a:defRPr sz="1300"/>
            </a:lvl1pPr>
          </a:lstStyle>
          <a:p>
            <a:fld id="{6DBD1680-B4A4-4DAE-AE05-2354F42A5958}" type="datetimeFigureOut">
              <a:rPr lang="en-US" smtClean="0"/>
              <a:pPr/>
              <a:t>6/29/2015</a:t>
            </a:fld>
            <a:endParaRPr lang="en-US" dirty="0"/>
          </a:p>
        </p:txBody>
      </p:sp>
      <p:sp>
        <p:nvSpPr>
          <p:cNvPr id="4" name="Footer Placeholder 3"/>
          <p:cNvSpPr>
            <a:spLocks noGrp="1"/>
          </p:cNvSpPr>
          <p:nvPr>
            <p:ph type="ftr" sz="quarter" idx="2"/>
          </p:nvPr>
        </p:nvSpPr>
        <p:spPr>
          <a:xfrm>
            <a:off x="0" y="9119475"/>
            <a:ext cx="3169920" cy="480060"/>
          </a:xfrm>
          <a:prstGeom prst="rect">
            <a:avLst/>
          </a:prstGeom>
        </p:spPr>
        <p:txBody>
          <a:bodyPr vert="horz" lIns="96654" tIns="48327" rIns="96654" bIns="48327" rtlCol="0" anchor="b"/>
          <a:lstStyle>
            <a:lvl1pPr algn="l">
              <a:defRPr sz="1300"/>
            </a:lvl1pPr>
          </a:lstStyle>
          <a:p>
            <a:endParaRPr lang="en-US" dirty="0"/>
          </a:p>
        </p:txBody>
      </p:sp>
      <p:sp>
        <p:nvSpPr>
          <p:cNvPr id="5" name="Slide Number Placeholder 4"/>
          <p:cNvSpPr>
            <a:spLocks noGrp="1"/>
          </p:cNvSpPr>
          <p:nvPr>
            <p:ph type="sldNum" sz="quarter" idx="3"/>
          </p:nvPr>
        </p:nvSpPr>
        <p:spPr>
          <a:xfrm>
            <a:off x="4143587" y="9119475"/>
            <a:ext cx="3169920" cy="480060"/>
          </a:xfrm>
          <a:prstGeom prst="rect">
            <a:avLst/>
          </a:prstGeom>
        </p:spPr>
        <p:txBody>
          <a:bodyPr vert="horz" lIns="96654" tIns="48327" rIns="96654" bIns="48327" rtlCol="0" anchor="b"/>
          <a:lstStyle>
            <a:lvl1pPr algn="r">
              <a:defRPr sz="1300"/>
            </a:lvl1pPr>
          </a:lstStyle>
          <a:p>
            <a:fld id="{E0E8BD9B-52CF-437D-B7B1-C10D8B889386}" type="slidenum">
              <a:rPr lang="en-US" smtClean="0"/>
              <a:pPr/>
              <a:t>‹#›</a:t>
            </a:fld>
            <a:endParaRPr lang="en-US" dirty="0"/>
          </a:p>
        </p:txBody>
      </p:sp>
    </p:spTree>
    <p:extLst>
      <p:ext uri="{BB962C8B-B14F-4D97-AF65-F5344CB8AC3E}">
        <p14:creationId xmlns:p14="http://schemas.microsoft.com/office/powerpoint/2010/main" val="2696394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54" tIns="48327" rIns="96654" bIns="48327" rtlCol="0"/>
          <a:lstStyle>
            <a:lvl1pPr algn="l">
              <a:defRPr sz="1300"/>
            </a:lvl1pPr>
          </a:lstStyle>
          <a:p>
            <a:endParaRPr lang="en-US" dirty="0"/>
          </a:p>
        </p:txBody>
      </p:sp>
      <p:sp>
        <p:nvSpPr>
          <p:cNvPr id="3" name="Date Placeholder 2"/>
          <p:cNvSpPr>
            <a:spLocks noGrp="1"/>
          </p:cNvSpPr>
          <p:nvPr>
            <p:ph type="dt" idx="1"/>
          </p:nvPr>
        </p:nvSpPr>
        <p:spPr>
          <a:xfrm>
            <a:off x="4143587" y="0"/>
            <a:ext cx="3169920" cy="480060"/>
          </a:xfrm>
          <a:prstGeom prst="rect">
            <a:avLst/>
          </a:prstGeom>
        </p:spPr>
        <p:txBody>
          <a:bodyPr vert="horz" lIns="96654" tIns="48327" rIns="96654" bIns="48327" rtlCol="0"/>
          <a:lstStyle>
            <a:lvl1pPr algn="r">
              <a:defRPr sz="1300"/>
            </a:lvl1pPr>
          </a:lstStyle>
          <a:p>
            <a:fld id="{44811C5D-FF59-4332-8CDD-A7A8E76AA21F}" type="datetimeFigureOut">
              <a:rPr lang="en-US" smtClean="0"/>
              <a:pPr/>
              <a:t>6/29/2015</a:t>
            </a:fld>
            <a:endParaRPr lang="en-US" dirty="0"/>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54" tIns="48327" rIns="96654" bIns="48327" rtlCol="0" anchor="ctr"/>
          <a:lstStyle/>
          <a:p>
            <a:endParaRPr lang="en-US" dirty="0"/>
          </a:p>
        </p:txBody>
      </p:sp>
      <p:sp>
        <p:nvSpPr>
          <p:cNvPr id="5" name="Notes Placeholder 4"/>
          <p:cNvSpPr>
            <a:spLocks noGrp="1"/>
          </p:cNvSpPr>
          <p:nvPr>
            <p:ph type="body" sz="quarter" idx="3"/>
          </p:nvPr>
        </p:nvSpPr>
        <p:spPr>
          <a:xfrm>
            <a:off x="731520" y="4560571"/>
            <a:ext cx="5852160" cy="4320540"/>
          </a:xfrm>
          <a:prstGeom prst="rect">
            <a:avLst/>
          </a:prstGeom>
        </p:spPr>
        <p:txBody>
          <a:bodyPr vert="horz" lIns="96654" tIns="48327" rIns="96654" bIns="48327"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5"/>
            <a:ext cx="3169920" cy="480060"/>
          </a:xfrm>
          <a:prstGeom prst="rect">
            <a:avLst/>
          </a:prstGeom>
        </p:spPr>
        <p:txBody>
          <a:bodyPr vert="horz" lIns="96654" tIns="48327" rIns="96654" bIns="48327" rtlCol="0" anchor="b"/>
          <a:lstStyle>
            <a:lvl1pPr algn="l">
              <a:defRPr sz="1300"/>
            </a:lvl1pPr>
          </a:lstStyle>
          <a:p>
            <a:endParaRPr lang="en-US" dirty="0"/>
          </a:p>
        </p:txBody>
      </p:sp>
      <p:sp>
        <p:nvSpPr>
          <p:cNvPr id="7" name="Slide Number Placeholder 6"/>
          <p:cNvSpPr>
            <a:spLocks noGrp="1"/>
          </p:cNvSpPr>
          <p:nvPr>
            <p:ph type="sldNum" sz="quarter" idx="5"/>
          </p:nvPr>
        </p:nvSpPr>
        <p:spPr>
          <a:xfrm>
            <a:off x="4143587" y="9119475"/>
            <a:ext cx="3169920" cy="480060"/>
          </a:xfrm>
          <a:prstGeom prst="rect">
            <a:avLst/>
          </a:prstGeom>
        </p:spPr>
        <p:txBody>
          <a:bodyPr vert="horz" lIns="96654" tIns="48327" rIns="96654" bIns="48327" rtlCol="0" anchor="b"/>
          <a:lstStyle>
            <a:lvl1pPr algn="r">
              <a:defRPr sz="1300"/>
            </a:lvl1pPr>
          </a:lstStyle>
          <a:p>
            <a:fld id="{12DAB161-6AAA-4D10-99FF-C95245A09882}" type="slidenum">
              <a:rPr lang="en-US" smtClean="0"/>
              <a:pPr/>
              <a:t>‹#›</a:t>
            </a:fld>
            <a:endParaRPr lang="en-US" dirty="0"/>
          </a:p>
        </p:txBody>
      </p:sp>
    </p:spTree>
    <p:extLst>
      <p:ext uri="{BB962C8B-B14F-4D97-AF65-F5344CB8AC3E}">
        <p14:creationId xmlns:p14="http://schemas.microsoft.com/office/powerpoint/2010/main" val="2281915912"/>
      </p:ext>
    </p:extLst>
  </p:cSld>
  <p:clrMap bg1="lt1" tx1="dk1" bg2="lt2" tx2="dk2" accent1="accent1" accent2="accent2" accent3="accent3" accent4="accent4" accent5="accent5" accent6="accent6" hlink="hlink" folHlink="folHlink"/>
  <p:notesStyle>
    <a:lvl1pPr marL="0" algn="l" defTabSz="914293" rtl="0" eaLnBrk="1" latinLnBrk="0" hangingPunct="1">
      <a:defRPr sz="1200" kern="1200">
        <a:solidFill>
          <a:schemeClr val="tx1"/>
        </a:solidFill>
        <a:latin typeface="+mn-lt"/>
        <a:ea typeface="+mn-ea"/>
        <a:cs typeface="+mn-cs"/>
      </a:defRPr>
    </a:lvl1pPr>
    <a:lvl2pPr marL="457146" algn="l" defTabSz="914293" rtl="0" eaLnBrk="1" latinLnBrk="0" hangingPunct="1">
      <a:defRPr sz="1200" kern="1200">
        <a:solidFill>
          <a:schemeClr val="tx1"/>
        </a:solidFill>
        <a:latin typeface="+mn-lt"/>
        <a:ea typeface="+mn-ea"/>
        <a:cs typeface="+mn-cs"/>
      </a:defRPr>
    </a:lvl2pPr>
    <a:lvl3pPr marL="914293" algn="l" defTabSz="914293" rtl="0" eaLnBrk="1" latinLnBrk="0" hangingPunct="1">
      <a:defRPr sz="1200" kern="1200">
        <a:solidFill>
          <a:schemeClr val="tx1"/>
        </a:solidFill>
        <a:latin typeface="+mn-lt"/>
        <a:ea typeface="+mn-ea"/>
        <a:cs typeface="+mn-cs"/>
      </a:defRPr>
    </a:lvl3pPr>
    <a:lvl4pPr marL="1371440" algn="l" defTabSz="914293" rtl="0" eaLnBrk="1" latinLnBrk="0" hangingPunct="1">
      <a:defRPr sz="1200" kern="1200">
        <a:solidFill>
          <a:schemeClr val="tx1"/>
        </a:solidFill>
        <a:latin typeface="+mn-lt"/>
        <a:ea typeface="+mn-ea"/>
        <a:cs typeface="+mn-cs"/>
      </a:defRPr>
    </a:lvl4pPr>
    <a:lvl5pPr marL="1828586" algn="l" defTabSz="914293" rtl="0" eaLnBrk="1" latinLnBrk="0" hangingPunct="1">
      <a:defRPr sz="1200" kern="1200">
        <a:solidFill>
          <a:schemeClr val="tx1"/>
        </a:solidFill>
        <a:latin typeface="+mn-lt"/>
        <a:ea typeface="+mn-ea"/>
        <a:cs typeface="+mn-cs"/>
      </a:defRPr>
    </a:lvl5pPr>
    <a:lvl6pPr marL="2285733" algn="l" defTabSz="914293" rtl="0" eaLnBrk="1" latinLnBrk="0" hangingPunct="1">
      <a:defRPr sz="1200" kern="1200">
        <a:solidFill>
          <a:schemeClr val="tx1"/>
        </a:solidFill>
        <a:latin typeface="+mn-lt"/>
        <a:ea typeface="+mn-ea"/>
        <a:cs typeface="+mn-cs"/>
      </a:defRPr>
    </a:lvl6pPr>
    <a:lvl7pPr marL="2742879" algn="l" defTabSz="914293" rtl="0" eaLnBrk="1" latinLnBrk="0" hangingPunct="1">
      <a:defRPr sz="1200" kern="1200">
        <a:solidFill>
          <a:schemeClr val="tx1"/>
        </a:solidFill>
        <a:latin typeface="+mn-lt"/>
        <a:ea typeface="+mn-ea"/>
        <a:cs typeface="+mn-cs"/>
      </a:defRPr>
    </a:lvl7pPr>
    <a:lvl8pPr marL="3200026" algn="l" defTabSz="914293" rtl="0" eaLnBrk="1" latinLnBrk="0" hangingPunct="1">
      <a:defRPr sz="1200" kern="1200">
        <a:solidFill>
          <a:schemeClr val="tx1"/>
        </a:solidFill>
        <a:latin typeface="+mn-lt"/>
        <a:ea typeface="+mn-ea"/>
        <a:cs typeface="+mn-cs"/>
      </a:defRPr>
    </a:lvl8pPr>
    <a:lvl9pPr marL="3657172" algn="l" defTabSz="91429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normAutofit/>
          </a:bodyPr>
          <a:lstStyle/>
          <a:p>
            <a:pPr>
              <a:buFont typeface="Arial" pitchFamily="34" charset="0"/>
              <a:buNone/>
            </a:pPr>
            <a:endParaRPr lang="en-US" baseline="0"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fld id="{12DAB161-6AAA-4D10-99FF-C95245A09882}" type="slidenum">
              <a:rPr lang="en-US" smtClean="0"/>
              <a:pPr/>
              <a:t>1</a:t>
            </a:fld>
            <a:endParaRPr lang="en-US" dirty="0"/>
          </a:p>
        </p:txBody>
      </p:sp>
    </p:spTree>
    <p:extLst>
      <p:ext uri="{BB962C8B-B14F-4D97-AF65-F5344CB8AC3E}">
        <p14:creationId xmlns:p14="http://schemas.microsoft.com/office/powerpoint/2010/main" val="25129158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p>
            <a:pPr defTabSz="963528"/>
            <a:fld id="{387580BD-8D78-46C3-BA11-7BBF411C7E8A}" type="slidenum">
              <a:rPr lang="en-US" smtClean="0">
                <a:latin typeface="Arial" pitchFamily="34" charset="0"/>
              </a:rPr>
              <a:pPr defTabSz="963528"/>
              <a:t>10</a:t>
            </a:fld>
            <a:endParaRPr lang="en-US" dirty="0" smtClean="0">
              <a:latin typeface="Arial" pitchFamily="34" charset="0"/>
            </a:endParaRPr>
          </a:p>
        </p:txBody>
      </p:sp>
      <p:sp>
        <p:nvSpPr>
          <p:cNvPr id="81923" name="Rectangle 7"/>
          <p:cNvSpPr txBox="1">
            <a:spLocks noGrp="1" noChangeArrowheads="1"/>
          </p:cNvSpPr>
          <p:nvPr/>
        </p:nvSpPr>
        <p:spPr bwMode="auto">
          <a:xfrm>
            <a:off x="4144964" y="9120189"/>
            <a:ext cx="3168650" cy="479425"/>
          </a:xfrm>
          <a:prstGeom prst="rect">
            <a:avLst/>
          </a:prstGeom>
          <a:noFill/>
          <a:ln w="9525">
            <a:noFill/>
            <a:miter lim="800000"/>
            <a:headEnd/>
            <a:tailEnd/>
          </a:ln>
        </p:spPr>
        <p:txBody>
          <a:bodyPr lIns="96581" tIns="48289" rIns="96581" bIns="48289" anchor="b"/>
          <a:lstStyle/>
          <a:p>
            <a:pPr algn="r" defTabSz="963528"/>
            <a:fld id="{F5F06024-0043-41C4-B912-57C6AA14CA74}" type="slidenum">
              <a:rPr lang="en-US" sz="1200">
                <a:latin typeface="Arial" pitchFamily="34" charset="0"/>
              </a:rPr>
              <a:pPr algn="r" defTabSz="963528"/>
              <a:t>10</a:t>
            </a:fld>
            <a:endParaRPr lang="en-US" sz="1200" dirty="0">
              <a:latin typeface="Arial" pitchFamily="34" charset="0"/>
            </a:endParaRPr>
          </a:p>
        </p:txBody>
      </p:sp>
      <p:sp>
        <p:nvSpPr>
          <p:cNvPr id="81924" name="Rectangle 2"/>
          <p:cNvSpPr>
            <a:spLocks noGrp="1" noRot="1" noChangeAspect="1" noChangeArrowheads="1" noTextEdit="1"/>
          </p:cNvSpPr>
          <p:nvPr>
            <p:ph type="sldImg"/>
          </p:nvPr>
        </p:nvSpPr>
        <p:spPr>
          <a:xfrm>
            <a:off x="714375" y="466725"/>
            <a:ext cx="5568950" cy="4176713"/>
          </a:xfrm>
          <a:ln/>
        </p:spPr>
      </p:sp>
      <p:sp>
        <p:nvSpPr>
          <p:cNvPr id="81925" name="Rectangle 3"/>
          <p:cNvSpPr>
            <a:spLocks noGrp="1" noChangeArrowheads="1"/>
          </p:cNvSpPr>
          <p:nvPr>
            <p:ph type="body" idx="1"/>
          </p:nvPr>
        </p:nvSpPr>
        <p:spPr>
          <a:xfrm>
            <a:off x="471489" y="4800600"/>
            <a:ext cx="6372225" cy="4333875"/>
          </a:xfrm>
          <a:noFill/>
          <a:ln/>
        </p:spPr>
        <p:txBody>
          <a:bodyPr lIns="96581" tIns="48289" rIns="96581" bIns="48289"/>
          <a:lstStyle/>
          <a:p>
            <a:pPr>
              <a:buFontTx/>
              <a:buChar char="•"/>
            </a:pPr>
            <a:endParaRPr lang="en-US" smtClean="0">
              <a:latin typeface="Arial" pitchFamily="34" charset="0"/>
            </a:endParaRPr>
          </a:p>
        </p:txBody>
      </p:sp>
    </p:spTree>
    <p:extLst>
      <p:ext uri="{BB962C8B-B14F-4D97-AF65-F5344CB8AC3E}">
        <p14:creationId xmlns:p14="http://schemas.microsoft.com/office/powerpoint/2010/main" val="26694302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pPr defTabSz="963528"/>
            <a:fld id="{D96459FD-9BA5-409D-9285-50221F9D1902}" type="slidenum">
              <a:rPr lang="en-US" smtClean="0">
                <a:latin typeface="Arial" pitchFamily="34" charset="0"/>
              </a:rPr>
              <a:pPr defTabSz="963528"/>
              <a:t>11</a:t>
            </a:fld>
            <a:endParaRPr lang="en-US" dirty="0" smtClean="0">
              <a:latin typeface="Arial" pitchFamily="34" charset="0"/>
            </a:endParaRPr>
          </a:p>
        </p:txBody>
      </p:sp>
      <p:sp>
        <p:nvSpPr>
          <p:cNvPr id="82947" name="Rectangle 2"/>
          <p:cNvSpPr>
            <a:spLocks noGrp="1" noRot="1" noChangeAspect="1" noChangeArrowheads="1" noTextEdit="1"/>
          </p:cNvSpPr>
          <p:nvPr>
            <p:ph type="sldImg"/>
          </p:nvPr>
        </p:nvSpPr>
        <p:spPr>
          <a:xfrm>
            <a:off x="1257300" y="720725"/>
            <a:ext cx="4800600" cy="3600450"/>
          </a:xfrm>
          <a:ln/>
        </p:spPr>
      </p:sp>
      <p:sp>
        <p:nvSpPr>
          <p:cNvPr id="82948" name="Rectangle 3"/>
          <p:cNvSpPr>
            <a:spLocks noGrp="1" noChangeArrowheads="1"/>
          </p:cNvSpPr>
          <p:nvPr>
            <p:ph type="body" idx="1"/>
          </p:nvPr>
        </p:nvSpPr>
        <p:spPr>
          <a:noFill/>
          <a:ln/>
        </p:spPr>
        <p:txBody>
          <a:bodyPr/>
          <a:lstStyle/>
          <a:p>
            <a:endParaRPr lang="en-US" dirty="0" smtClean="0">
              <a:latin typeface="Arial" pitchFamily="34" charset="0"/>
            </a:endParaRPr>
          </a:p>
        </p:txBody>
      </p:sp>
    </p:spTree>
    <p:extLst>
      <p:ext uri="{BB962C8B-B14F-4D97-AF65-F5344CB8AC3E}">
        <p14:creationId xmlns:p14="http://schemas.microsoft.com/office/powerpoint/2010/main" val="18389713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p>
            <a:pPr defTabSz="963528"/>
            <a:fld id="{495730D3-58F2-46FF-8AE9-D1EA91A75539}" type="slidenum">
              <a:rPr lang="en-US" smtClean="0">
                <a:latin typeface="Arial" pitchFamily="34" charset="0"/>
              </a:rPr>
              <a:pPr defTabSz="963528"/>
              <a:t>12</a:t>
            </a:fld>
            <a:endParaRPr lang="en-US" dirty="0" smtClean="0">
              <a:latin typeface="Arial" pitchFamily="34" charset="0"/>
            </a:endParaRPr>
          </a:p>
        </p:txBody>
      </p:sp>
      <p:sp>
        <p:nvSpPr>
          <p:cNvPr id="83971" name="Rectangle 7"/>
          <p:cNvSpPr txBox="1">
            <a:spLocks noGrp="1" noChangeArrowheads="1"/>
          </p:cNvSpPr>
          <p:nvPr/>
        </p:nvSpPr>
        <p:spPr bwMode="auto">
          <a:xfrm>
            <a:off x="4143375" y="9120189"/>
            <a:ext cx="3170238" cy="479425"/>
          </a:xfrm>
          <a:prstGeom prst="rect">
            <a:avLst/>
          </a:prstGeom>
          <a:noFill/>
          <a:ln w="9525">
            <a:noFill/>
            <a:miter lim="800000"/>
            <a:headEnd/>
            <a:tailEnd/>
          </a:ln>
        </p:spPr>
        <p:txBody>
          <a:bodyPr lIns="96589" tIns="48294" rIns="96589" bIns="48294" anchor="b"/>
          <a:lstStyle/>
          <a:p>
            <a:pPr algn="r" defTabSz="963528"/>
            <a:fld id="{8A8587C0-3CCA-485F-83B1-9F133E88787D}" type="slidenum">
              <a:rPr lang="en-US" sz="1200">
                <a:latin typeface="Arial" pitchFamily="34" charset="0"/>
                <a:ea typeface="ＭＳ Ｐゴシック"/>
                <a:cs typeface="ＭＳ Ｐゴシック"/>
              </a:rPr>
              <a:pPr algn="r" defTabSz="963528"/>
              <a:t>12</a:t>
            </a:fld>
            <a:endParaRPr lang="en-US" sz="1200" dirty="0">
              <a:latin typeface="Arial" pitchFamily="34" charset="0"/>
              <a:ea typeface="ＭＳ Ｐゴシック"/>
              <a:cs typeface="ＭＳ Ｐゴシック"/>
            </a:endParaRPr>
          </a:p>
        </p:txBody>
      </p:sp>
      <p:sp>
        <p:nvSpPr>
          <p:cNvPr id="83972" name="Rectangle 2"/>
          <p:cNvSpPr>
            <a:spLocks noGrp="1" noRot="1" noChangeAspect="1" noChangeArrowheads="1" noTextEdit="1"/>
          </p:cNvSpPr>
          <p:nvPr>
            <p:ph type="sldImg"/>
          </p:nvPr>
        </p:nvSpPr>
        <p:spPr>
          <a:xfrm>
            <a:off x="1257300" y="720725"/>
            <a:ext cx="4800600" cy="3600450"/>
          </a:xfrm>
          <a:ln/>
        </p:spPr>
      </p:sp>
      <p:sp>
        <p:nvSpPr>
          <p:cNvPr id="83973" name="Rectangle 3"/>
          <p:cNvSpPr>
            <a:spLocks noGrp="1" noChangeArrowheads="1"/>
          </p:cNvSpPr>
          <p:nvPr>
            <p:ph type="body" idx="1"/>
          </p:nvPr>
        </p:nvSpPr>
        <p:spPr>
          <a:noFill/>
          <a:ln/>
        </p:spPr>
        <p:txBody>
          <a:bodyPr/>
          <a:lstStyle/>
          <a:p>
            <a:endParaRPr lang="en-US" smtClean="0">
              <a:latin typeface="Arial" pitchFamily="34" charset="0"/>
            </a:endParaRPr>
          </a:p>
        </p:txBody>
      </p:sp>
    </p:spTree>
    <p:extLst>
      <p:ext uri="{BB962C8B-B14F-4D97-AF65-F5344CB8AC3E}">
        <p14:creationId xmlns:p14="http://schemas.microsoft.com/office/powerpoint/2010/main" val="1142042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Rot="1" noChangeAspect="1" noChangeArrowheads="1" noTextEdit="1"/>
          </p:cNvSpPr>
          <p:nvPr>
            <p:ph type="sldImg"/>
          </p:nvPr>
        </p:nvSpPr>
        <p:spPr>
          <a:xfrm>
            <a:off x="985838" y="720725"/>
            <a:ext cx="5068887" cy="3803650"/>
          </a:xfrm>
          <a:ln/>
        </p:spPr>
      </p:sp>
      <p:sp>
        <p:nvSpPr>
          <p:cNvPr id="87043" name="Rectangle 3"/>
          <p:cNvSpPr>
            <a:spLocks noGrp="1" noChangeArrowheads="1"/>
          </p:cNvSpPr>
          <p:nvPr>
            <p:ph type="body" idx="1"/>
          </p:nvPr>
        </p:nvSpPr>
        <p:spPr>
          <a:xfrm>
            <a:off x="1276351" y="4957763"/>
            <a:ext cx="5307013" cy="3922712"/>
          </a:xfrm>
          <a:noFill/>
          <a:ln/>
        </p:spPr>
        <p:txBody>
          <a:bodyPr/>
          <a:lstStyle/>
          <a:p>
            <a:endParaRPr lang="en-US" smtClean="0">
              <a:latin typeface="Arial" pitchFamily="34" charset="0"/>
            </a:endParaRPr>
          </a:p>
        </p:txBody>
      </p:sp>
    </p:spTree>
    <p:extLst>
      <p:ext uri="{BB962C8B-B14F-4D97-AF65-F5344CB8AC3E}">
        <p14:creationId xmlns:p14="http://schemas.microsoft.com/office/powerpoint/2010/main" val="35545183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p>
            <a:pPr defTabSz="963528"/>
            <a:fld id="{13F9FB4C-31A2-44CA-8177-385A97989756}" type="slidenum">
              <a:rPr lang="en-US" smtClean="0">
                <a:latin typeface="Arial" pitchFamily="34" charset="0"/>
              </a:rPr>
              <a:pPr defTabSz="963528"/>
              <a:t>14</a:t>
            </a:fld>
            <a:endParaRPr lang="en-US" dirty="0" smtClean="0">
              <a:latin typeface="Arial" pitchFamily="34" charset="0"/>
            </a:endParaRPr>
          </a:p>
        </p:txBody>
      </p:sp>
      <p:sp>
        <p:nvSpPr>
          <p:cNvPr id="88067" name="Rectangle 2"/>
          <p:cNvSpPr>
            <a:spLocks noGrp="1" noRot="1" noChangeAspect="1" noChangeArrowheads="1" noTextEdit="1"/>
          </p:cNvSpPr>
          <p:nvPr>
            <p:ph type="sldImg"/>
          </p:nvPr>
        </p:nvSpPr>
        <p:spPr>
          <a:xfrm>
            <a:off x="1257300" y="720725"/>
            <a:ext cx="4800600" cy="3600450"/>
          </a:xfrm>
          <a:ln/>
        </p:spPr>
      </p:sp>
      <p:sp>
        <p:nvSpPr>
          <p:cNvPr id="88068" name="Rectangle 3"/>
          <p:cNvSpPr>
            <a:spLocks noGrp="1" noChangeArrowheads="1"/>
          </p:cNvSpPr>
          <p:nvPr>
            <p:ph type="body" idx="1"/>
          </p:nvPr>
        </p:nvSpPr>
        <p:spPr>
          <a:noFill/>
          <a:ln/>
        </p:spPr>
        <p:txBody>
          <a:bodyPr/>
          <a:lstStyle/>
          <a:p>
            <a:endParaRPr lang="en-US" smtClean="0">
              <a:latin typeface="Arial" pitchFamily="34" charset="0"/>
            </a:endParaRPr>
          </a:p>
        </p:txBody>
      </p:sp>
    </p:spTree>
    <p:extLst>
      <p:ext uri="{BB962C8B-B14F-4D97-AF65-F5344CB8AC3E}">
        <p14:creationId xmlns:p14="http://schemas.microsoft.com/office/powerpoint/2010/main" val="31020070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2DAB161-6AAA-4D10-99FF-C95245A09882}" type="slidenum">
              <a:rPr lang="en-US" smtClean="0"/>
              <a:pPr/>
              <a:t>15</a:t>
            </a:fld>
            <a:endParaRPr lang="en-US" dirty="0"/>
          </a:p>
        </p:txBody>
      </p:sp>
    </p:spTree>
    <p:extLst>
      <p:ext uri="{BB962C8B-B14F-4D97-AF65-F5344CB8AC3E}">
        <p14:creationId xmlns:p14="http://schemas.microsoft.com/office/powerpoint/2010/main" val="20071958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pPr defTabSz="963528"/>
            <a:fld id="{FFE83761-9A6E-4BF5-ADB6-FF5E098EF7C5}" type="slidenum">
              <a:rPr lang="en-US" smtClean="0">
                <a:latin typeface="Arial" pitchFamily="34" charset="0"/>
              </a:rPr>
              <a:pPr defTabSz="963528"/>
              <a:t>16</a:t>
            </a:fld>
            <a:endParaRPr lang="en-US" dirty="0" smtClean="0">
              <a:latin typeface="Arial" pitchFamily="34" charset="0"/>
            </a:endParaRPr>
          </a:p>
        </p:txBody>
      </p:sp>
      <p:sp>
        <p:nvSpPr>
          <p:cNvPr id="90115" name="Rectangle 7"/>
          <p:cNvSpPr txBox="1">
            <a:spLocks noGrp="1" noChangeArrowheads="1"/>
          </p:cNvSpPr>
          <p:nvPr/>
        </p:nvSpPr>
        <p:spPr bwMode="auto">
          <a:xfrm>
            <a:off x="4143375" y="9120189"/>
            <a:ext cx="3170238" cy="479425"/>
          </a:xfrm>
          <a:prstGeom prst="rect">
            <a:avLst/>
          </a:prstGeom>
          <a:noFill/>
          <a:ln w="9525">
            <a:noFill/>
            <a:miter lim="800000"/>
            <a:headEnd/>
            <a:tailEnd/>
          </a:ln>
        </p:spPr>
        <p:txBody>
          <a:bodyPr lIns="96589" tIns="48294" rIns="96589" bIns="48294" anchor="b"/>
          <a:lstStyle/>
          <a:p>
            <a:pPr algn="r" defTabSz="963528"/>
            <a:fld id="{CF02E8DD-7914-459F-911F-8637E9FB1C71}" type="slidenum">
              <a:rPr lang="en-US" sz="1200">
                <a:latin typeface="Arial" pitchFamily="34" charset="0"/>
                <a:ea typeface="ＭＳ Ｐゴシック"/>
                <a:cs typeface="ＭＳ Ｐゴシック"/>
              </a:rPr>
              <a:pPr algn="r" defTabSz="963528"/>
              <a:t>16</a:t>
            </a:fld>
            <a:endParaRPr lang="en-US" sz="1200" dirty="0">
              <a:latin typeface="Arial" pitchFamily="34" charset="0"/>
              <a:ea typeface="ＭＳ Ｐゴシック"/>
              <a:cs typeface="ＭＳ Ｐゴシック"/>
            </a:endParaRPr>
          </a:p>
        </p:txBody>
      </p:sp>
      <p:sp>
        <p:nvSpPr>
          <p:cNvPr id="90116" name="Rectangle 2"/>
          <p:cNvSpPr>
            <a:spLocks noGrp="1" noRot="1" noChangeAspect="1" noChangeArrowheads="1" noTextEdit="1"/>
          </p:cNvSpPr>
          <p:nvPr>
            <p:ph type="sldImg"/>
          </p:nvPr>
        </p:nvSpPr>
        <p:spPr>
          <a:xfrm>
            <a:off x="1257300" y="720725"/>
            <a:ext cx="4800600" cy="3600450"/>
          </a:xfrm>
          <a:ln/>
        </p:spPr>
      </p:sp>
      <p:sp>
        <p:nvSpPr>
          <p:cNvPr id="90117" name="Rectangle 3"/>
          <p:cNvSpPr>
            <a:spLocks noGrp="1" noChangeArrowheads="1"/>
          </p:cNvSpPr>
          <p:nvPr>
            <p:ph type="body" idx="1"/>
          </p:nvPr>
        </p:nvSpPr>
        <p:spPr>
          <a:xfrm>
            <a:off x="312739" y="4560889"/>
            <a:ext cx="6610350" cy="4319587"/>
          </a:xfrm>
          <a:noFill/>
          <a:ln/>
        </p:spPr>
        <p:txBody>
          <a:bodyPr/>
          <a:lstStyle/>
          <a:p>
            <a:endParaRPr lang="en-US" sz="1100" b="1" dirty="0" smtClean="0">
              <a:latin typeface="Arial" pitchFamily="34" charset="0"/>
            </a:endParaRPr>
          </a:p>
        </p:txBody>
      </p:sp>
    </p:spTree>
    <p:extLst>
      <p:ext uri="{BB962C8B-B14F-4D97-AF65-F5344CB8AC3E}">
        <p14:creationId xmlns:p14="http://schemas.microsoft.com/office/powerpoint/2010/main" val="30258743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Rot="1" noChangeAspect="1" noChangeArrowheads="1" noTextEdit="1"/>
          </p:cNvSpPr>
          <p:nvPr>
            <p:ph type="sldImg"/>
          </p:nvPr>
        </p:nvSpPr>
        <p:spPr>
          <a:xfrm>
            <a:off x="1257300" y="720725"/>
            <a:ext cx="4800600" cy="3600450"/>
          </a:xfrm>
          <a:ln/>
        </p:spPr>
      </p:sp>
      <p:sp>
        <p:nvSpPr>
          <p:cNvPr id="91139" name="Rectangle 3"/>
          <p:cNvSpPr>
            <a:spLocks noGrp="1" noChangeArrowheads="1"/>
          </p:cNvSpPr>
          <p:nvPr>
            <p:ph type="body" idx="1"/>
          </p:nvPr>
        </p:nvSpPr>
        <p:spPr>
          <a:noFill/>
          <a:ln/>
        </p:spPr>
        <p:txBody>
          <a:bodyPr/>
          <a:lstStyle/>
          <a:p>
            <a:endParaRPr lang="en-US" smtClean="0">
              <a:latin typeface="Arial" pitchFamily="34" charset="0"/>
            </a:endParaRPr>
          </a:p>
        </p:txBody>
      </p:sp>
    </p:spTree>
    <p:extLst>
      <p:ext uri="{BB962C8B-B14F-4D97-AF65-F5344CB8AC3E}">
        <p14:creationId xmlns:p14="http://schemas.microsoft.com/office/powerpoint/2010/main" val="31825527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p>
            <a:pPr defTabSz="963528"/>
            <a:fld id="{5C8DC5BA-1F54-4EB8-9F27-634A7DE63F7B}" type="slidenum">
              <a:rPr lang="en-US" smtClean="0">
                <a:latin typeface="Arial" pitchFamily="34" charset="0"/>
              </a:rPr>
              <a:pPr defTabSz="963528"/>
              <a:t>18</a:t>
            </a:fld>
            <a:endParaRPr lang="en-US" dirty="0" smtClean="0">
              <a:latin typeface="Arial" pitchFamily="34" charset="0"/>
            </a:endParaRPr>
          </a:p>
        </p:txBody>
      </p:sp>
      <p:sp>
        <p:nvSpPr>
          <p:cNvPr id="94211" name="Rectangle 2"/>
          <p:cNvSpPr>
            <a:spLocks noGrp="1" noRot="1" noChangeAspect="1" noChangeArrowheads="1" noTextEdit="1"/>
          </p:cNvSpPr>
          <p:nvPr>
            <p:ph type="sldImg"/>
          </p:nvPr>
        </p:nvSpPr>
        <p:spPr>
          <a:xfrm>
            <a:off x="1257300" y="720725"/>
            <a:ext cx="4800600" cy="3600450"/>
          </a:xfrm>
          <a:ln/>
        </p:spPr>
      </p:sp>
      <p:sp>
        <p:nvSpPr>
          <p:cNvPr id="94212" name="Rectangle 3"/>
          <p:cNvSpPr>
            <a:spLocks noGrp="1" noChangeArrowheads="1"/>
          </p:cNvSpPr>
          <p:nvPr>
            <p:ph type="body" idx="1"/>
          </p:nvPr>
        </p:nvSpPr>
        <p:spPr>
          <a:noFill/>
          <a:ln/>
        </p:spPr>
        <p:txBody>
          <a:bodyPr/>
          <a:lstStyle/>
          <a:p>
            <a:endParaRPr lang="en-US" smtClean="0">
              <a:latin typeface="Arial" pitchFamily="34" charset="0"/>
            </a:endParaRPr>
          </a:p>
        </p:txBody>
      </p:sp>
    </p:spTree>
    <p:extLst>
      <p:ext uri="{BB962C8B-B14F-4D97-AF65-F5344CB8AC3E}">
        <p14:creationId xmlns:p14="http://schemas.microsoft.com/office/powerpoint/2010/main" val="14291476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p>
            <a:pPr defTabSz="963528"/>
            <a:fld id="{56CB75F3-C00B-4399-B459-9BC10A3B5893}" type="slidenum">
              <a:rPr lang="en-US" smtClean="0">
                <a:latin typeface="Arial" pitchFamily="34" charset="0"/>
              </a:rPr>
              <a:pPr defTabSz="963528"/>
              <a:t>19</a:t>
            </a:fld>
            <a:endParaRPr lang="en-US" dirty="0" smtClean="0">
              <a:latin typeface="Arial" pitchFamily="34" charset="0"/>
            </a:endParaRPr>
          </a:p>
        </p:txBody>
      </p:sp>
      <p:sp>
        <p:nvSpPr>
          <p:cNvPr id="95235" name="Rectangle 2"/>
          <p:cNvSpPr>
            <a:spLocks noGrp="1" noRot="1" noChangeAspect="1" noChangeArrowheads="1" noTextEdit="1"/>
          </p:cNvSpPr>
          <p:nvPr>
            <p:ph type="sldImg"/>
          </p:nvPr>
        </p:nvSpPr>
        <p:spPr>
          <a:xfrm>
            <a:off x="1257300" y="720725"/>
            <a:ext cx="4800600" cy="3600450"/>
          </a:xfrm>
          <a:ln/>
        </p:spPr>
      </p:sp>
      <p:sp>
        <p:nvSpPr>
          <p:cNvPr id="95236" name="Rectangle 3"/>
          <p:cNvSpPr>
            <a:spLocks noGrp="1" noChangeArrowheads="1"/>
          </p:cNvSpPr>
          <p:nvPr>
            <p:ph type="body" idx="1"/>
          </p:nvPr>
        </p:nvSpPr>
        <p:spPr>
          <a:noFill/>
          <a:ln/>
        </p:spPr>
        <p:txBody>
          <a:bodyPr/>
          <a:lstStyle/>
          <a:p>
            <a:endParaRPr lang="en-US" smtClean="0">
              <a:latin typeface="Arial" pitchFamily="34" charset="0"/>
            </a:endParaRPr>
          </a:p>
        </p:txBody>
      </p:sp>
    </p:spTree>
    <p:extLst>
      <p:ext uri="{BB962C8B-B14F-4D97-AF65-F5344CB8AC3E}">
        <p14:creationId xmlns:p14="http://schemas.microsoft.com/office/powerpoint/2010/main" val="22410354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2DAB161-6AAA-4D10-99FF-C95245A09882}" type="slidenum">
              <a:rPr lang="en-US" smtClean="0"/>
              <a:pPr/>
              <a:t>2</a:t>
            </a:fld>
            <a:endParaRPr lang="en-US" dirty="0"/>
          </a:p>
        </p:txBody>
      </p:sp>
    </p:spTree>
    <p:extLst>
      <p:ext uri="{BB962C8B-B14F-4D97-AF65-F5344CB8AC3E}">
        <p14:creationId xmlns:p14="http://schemas.microsoft.com/office/powerpoint/2010/main" val="707393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p>
            <a:pPr defTabSz="963528"/>
            <a:fld id="{8A40A631-5329-48A2-ABDB-1381C5E88960}" type="slidenum">
              <a:rPr lang="en-US" smtClean="0">
                <a:latin typeface="Arial" pitchFamily="34" charset="0"/>
              </a:rPr>
              <a:pPr defTabSz="963528"/>
              <a:t>20</a:t>
            </a:fld>
            <a:endParaRPr lang="en-US" dirty="0" smtClean="0">
              <a:latin typeface="Arial" pitchFamily="34" charset="0"/>
            </a:endParaRPr>
          </a:p>
        </p:txBody>
      </p:sp>
      <p:sp>
        <p:nvSpPr>
          <p:cNvPr id="98307" name="Rectangle 2"/>
          <p:cNvSpPr>
            <a:spLocks noGrp="1" noRot="1" noChangeAspect="1" noChangeArrowheads="1" noTextEdit="1"/>
          </p:cNvSpPr>
          <p:nvPr>
            <p:ph type="sldImg"/>
          </p:nvPr>
        </p:nvSpPr>
        <p:spPr>
          <a:xfrm>
            <a:off x="1257300" y="720725"/>
            <a:ext cx="4800600" cy="3600450"/>
          </a:xfrm>
          <a:ln/>
        </p:spPr>
      </p:sp>
      <p:sp>
        <p:nvSpPr>
          <p:cNvPr id="98308" name="Rectangle 3"/>
          <p:cNvSpPr>
            <a:spLocks noGrp="1" noChangeArrowheads="1"/>
          </p:cNvSpPr>
          <p:nvPr>
            <p:ph type="body" idx="1"/>
          </p:nvPr>
        </p:nvSpPr>
        <p:spPr>
          <a:noFill/>
          <a:ln/>
        </p:spPr>
        <p:txBody>
          <a:bodyPr/>
          <a:lstStyle/>
          <a:p>
            <a:endParaRPr lang="en-US" dirty="0" smtClean="0">
              <a:latin typeface="Arial" pitchFamily="34" charset="0"/>
            </a:endParaRPr>
          </a:p>
        </p:txBody>
      </p:sp>
    </p:spTree>
    <p:extLst>
      <p:ext uri="{BB962C8B-B14F-4D97-AF65-F5344CB8AC3E}">
        <p14:creationId xmlns:p14="http://schemas.microsoft.com/office/powerpoint/2010/main" val="20235865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Rot="1" noChangeAspect="1" noChangeArrowheads="1" noTextEdit="1"/>
          </p:cNvSpPr>
          <p:nvPr>
            <p:ph type="sldImg"/>
          </p:nvPr>
        </p:nvSpPr>
        <p:spPr>
          <a:xfrm>
            <a:off x="1257300" y="720725"/>
            <a:ext cx="4800600" cy="3600450"/>
          </a:xfrm>
          <a:ln/>
        </p:spPr>
      </p:sp>
      <p:sp>
        <p:nvSpPr>
          <p:cNvPr id="104451" name="Rectangle 3"/>
          <p:cNvSpPr>
            <a:spLocks noGrp="1" noChangeArrowheads="1"/>
          </p:cNvSpPr>
          <p:nvPr>
            <p:ph type="body" idx="1"/>
          </p:nvPr>
        </p:nvSpPr>
        <p:spPr>
          <a:noFill/>
          <a:ln/>
        </p:spPr>
        <p:txBody>
          <a:bodyPr/>
          <a:lstStyle/>
          <a:p>
            <a:endParaRPr lang="en-US" dirty="0" smtClean="0">
              <a:latin typeface="Arial" pitchFamily="34" charset="0"/>
            </a:endParaRPr>
          </a:p>
        </p:txBody>
      </p:sp>
    </p:spTree>
    <p:extLst>
      <p:ext uri="{BB962C8B-B14F-4D97-AF65-F5344CB8AC3E}">
        <p14:creationId xmlns:p14="http://schemas.microsoft.com/office/powerpoint/2010/main" val="35731317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a:xfrm>
            <a:off x="1257300" y="720725"/>
            <a:ext cx="4800600" cy="3600450"/>
          </a:xfrm>
          <a:ln/>
        </p:spPr>
      </p:sp>
      <p:sp>
        <p:nvSpPr>
          <p:cNvPr id="111619" name="Notes Placeholder 2"/>
          <p:cNvSpPr>
            <a:spLocks noGrp="1"/>
          </p:cNvSpPr>
          <p:nvPr>
            <p:ph type="body" idx="1"/>
          </p:nvPr>
        </p:nvSpPr>
        <p:spPr>
          <a:noFill/>
          <a:ln/>
        </p:spPr>
        <p:txBody>
          <a:bodyPr/>
          <a:lstStyle/>
          <a:p>
            <a:endParaRPr lang="en-US" smtClean="0">
              <a:latin typeface="Arial" pitchFamily="34" charset="0"/>
            </a:endParaRPr>
          </a:p>
        </p:txBody>
      </p:sp>
      <p:sp>
        <p:nvSpPr>
          <p:cNvPr id="111620" name="Slide Number Placeholder 3"/>
          <p:cNvSpPr>
            <a:spLocks noGrp="1"/>
          </p:cNvSpPr>
          <p:nvPr>
            <p:ph type="sldNum" sz="quarter" idx="5"/>
          </p:nvPr>
        </p:nvSpPr>
        <p:spPr>
          <a:noFill/>
        </p:spPr>
        <p:txBody>
          <a:bodyPr/>
          <a:lstStyle/>
          <a:p>
            <a:pPr defTabSz="963528"/>
            <a:fld id="{EC4AC833-B774-4093-BCE9-D8647241C577}" type="slidenum">
              <a:rPr lang="en-US" smtClean="0">
                <a:latin typeface="Arial" pitchFamily="34" charset="0"/>
              </a:rPr>
              <a:pPr defTabSz="963528"/>
              <a:t>22</a:t>
            </a:fld>
            <a:endParaRPr lang="en-US" dirty="0" smtClean="0">
              <a:latin typeface="Arial" pitchFamily="34" charset="0"/>
            </a:endParaRPr>
          </a:p>
        </p:txBody>
      </p:sp>
    </p:spTree>
    <p:extLst>
      <p:ext uri="{BB962C8B-B14F-4D97-AF65-F5344CB8AC3E}">
        <p14:creationId xmlns:p14="http://schemas.microsoft.com/office/powerpoint/2010/main" val="14516494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noFill/>
        </p:spPr>
        <p:txBody>
          <a:bodyPr/>
          <a:lstStyle/>
          <a:p>
            <a:pPr defTabSz="965114"/>
            <a:fld id="{AF665404-282F-4462-81C7-2578710B78BB}" type="slidenum">
              <a:rPr lang="en-US" smtClean="0">
                <a:latin typeface="Arial" pitchFamily="34" charset="0"/>
              </a:rPr>
              <a:pPr defTabSz="965114"/>
              <a:t>23</a:t>
            </a:fld>
            <a:endParaRPr lang="en-US" dirty="0" smtClean="0">
              <a:latin typeface="Arial" pitchFamily="34" charset="0"/>
            </a:endParaRPr>
          </a:p>
        </p:txBody>
      </p:sp>
      <p:sp>
        <p:nvSpPr>
          <p:cNvPr id="112643" name="Rectangle 7"/>
          <p:cNvSpPr txBox="1">
            <a:spLocks noGrp="1" noChangeArrowheads="1"/>
          </p:cNvSpPr>
          <p:nvPr/>
        </p:nvSpPr>
        <p:spPr bwMode="auto">
          <a:xfrm>
            <a:off x="4143375" y="9120189"/>
            <a:ext cx="3170238" cy="479425"/>
          </a:xfrm>
          <a:prstGeom prst="rect">
            <a:avLst/>
          </a:prstGeom>
          <a:noFill/>
          <a:ln w="9525">
            <a:noFill/>
            <a:miter lim="800000"/>
            <a:headEnd/>
            <a:tailEnd/>
          </a:ln>
        </p:spPr>
        <p:txBody>
          <a:bodyPr lIns="96589" tIns="48294" rIns="96589" bIns="48294" anchor="b"/>
          <a:lstStyle/>
          <a:p>
            <a:pPr algn="r" defTabSz="965114"/>
            <a:fld id="{864FBC38-CA80-4EBB-99EE-C10DE9B498C0}" type="slidenum">
              <a:rPr lang="en-US" sz="1200">
                <a:latin typeface="Arial" pitchFamily="34" charset="0"/>
              </a:rPr>
              <a:pPr algn="r" defTabSz="965114"/>
              <a:t>23</a:t>
            </a:fld>
            <a:endParaRPr lang="en-US" sz="1200" dirty="0">
              <a:latin typeface="Arial" pitchFamily="34" charset="0"/>
            </a:endParaRPr>
          </a:p>
        </p:txBody>
      </p:sp>
      <p:sp>
        <p:nvSpPr>
          <p:cNvPr id="112644" name="Rectangle 2"/>
          <p:cNvSpPr>
            <a:spLocks noGrp="1" noRot="1" noChangeAspect="1" noChangeArrowheads="1" noTextEdit="1"/>
          </p:cNvSpPr>
          <p:nvPr>
            <p:ph type="sldImg"/>
          </p:nvPr>
        </p:nvSpPr>
        <p:spPr>
          <a:xfrm>
            <a:off x="1257300" y="720725"/>
            <a:ext cx="4800600" cy="3600450"/>
          </a:xfrm>
          <a:ln/>
        </p:spPr>
      </p:sp>
      <p:sp>
        <p:nvSpPr>
          <p:cNvPr id="112645" name="Rectangle 3"/>
          <p:cNvSpPr>
            <a:spLocks noGrp="1" noChangeArrowheads="1"/>
          </p:cNvSpPr>
          <p:nvPr>
            <p:ph type="body" idx="1"/>
          </p:nvPr>
        </p:nvSpPr>
        <p:spPr>
          <a:noFill/>
          <a:ln/>
        </p:spPr>
        <p:txBody>
          <a:bodyPr/>
          <a:lstStyle/>
          <a:p>
            <a:pPr eaLnBrk="1" hangingPunct="1"/>
            <a:endParaRPr lang="en-US" dirty="0" smtClean="0">
              <a:latin typeface="Arial" pitchFamily="34" charset="0"/>
            </a:endParaRPr>
          </a:p>
        </p:txBody>
      </p:sp>
    </p:spTree>
    <p:extLst>
      <p:ext uri="{BB962C8B-B14F-4D97-AF65-F5344CB8AC3E}">
        <p14:creationId xmlns:p14="http://schemas.microsoft.com/office/powerpoint/2010/main" val="18495486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p:spPr>
        <p:txBody>
          <a:bodyPr/>
          <a:lstStyle/>
          <a:p>
            <a:pPr defTabSz="963528"/>
            <a:fld id="{AC39667E-B7B4-455D-8B7C-2FC67CC359AD}" type="slidenum">
              <a:rPr lang="en-US" smtClean="0">
                <a:latin typeface="Arial" pitchFamily="34" charset="0"/>
              </a:rPr>
              <a:pPr defTabSz="963528"/>
              <a:t>24</a:t>
            </a:fld>
            <a:endParaRPr lang="en-US" dirty="0" smtClean="0">
              <a:latin typeface="Arial" pitchFamily="34" charset="0"/>
            </a:endParaRPr>
          </a:p>
        </p:txBody>
      </p:sp>
      <p:sp>
        <p:nvSpPr>
          <p:cNvPr id="115715" name="Rectangle 7"/>
          <p:cNvSpPr txBox="1">
            <a:spLocks noGrp="1" noChangeArrowheads="1"/>
          </p:cNvSpPr>
          <p:nvPr/>
        </p:nvSpPr>
        <p:spPr bwMode="auto">
          <a:xfrm>
            <a:off x="4143375" y="9120189"/>
            <a:ext cx="3170238" cy="479425"/>
          </a:xfrm>
          <a:prstGeom prst="rect">
            <a:avLst/>
          </a:prstGeom>
          <a:noFill/>
          <a:ln w="9525">
            <a:noFill/>
            <a:miter lim="800000"/>
            <a:headEnd/>
            <a:tailEnd/>
          </a:ln>
        </p:spPr>
        <p:txBody>
          <a:bodyPr lIns="96595" tIns="48296" rIns="96595" bIns="48296" anchor="b"/>
          <a:lstStyle/>
          <a:p>
            <a:pPr algn="r" defTabSz="963528"/>
            <a:fld id="{FBB272E5-441F-4C05-AA5A-2444AB128226}" type="slidenum">
              <a:rPr lang="en-US" sz="1200">
                <a:latin typeface="Arial" pitchFamily="34" charset="0"/>
              </a:rPr>
              <a:pPr algn="r" defTabSz="963528"/>
              <a:t>24</a:t>
            </a:fld>
            <a:endParaRPr lang="en-US" sz="1200" dirty="0">
              <a:latin typeface="Arial" pitchFamily="34" charset="0"/>
            </a:endParaRPr>
          </a:p>
        </p:txBody>
      </p:sp>
      <p:sp>
        <p:nvSpPr>
          <p:cNvPr id="115716" name="Rectangle 2"/>
          <p:cNvSpPr>
            <a:spLocks noGrp="1" noRot="1" noChangeAspect="1" noChangeArrowheads="1" noTextEdit="1"/>
          </p:cNvSpPr>
          <p:nvPr>
            <p:ph type="sldImg"/>
          </p:nvPr>
        </p:nvSpPr>
        <p:spPr>
          <a:xfrm>
            <a:off x="2108200" y="387350"/>
            <a:ext cx="2835275" cy="2127250"/>
          </a:xfrm>
          <a:ln/>
        </p:spPr>
      </p:sp>
      <p:sp>
        <p:nvSpPr>
          <p:cNvPr id="115717" name="Rectangle 3"/>
          <p:cNvSpPr>
            <a:spLocks noGrp="1" noChangeArrowheads="1"/>
          </p:cNvSpPr>
          <p:nvPr>
            <p:ph type="body" idx="1"/>
          </p:nvPr>
        </p:nvSpPr>
        <p:spPr>
          <a:xfrm>
            <a:off x="312738" y="2671764"/>
            <a:ext cx="6762750" cy="6929437"/>
          </a:xfrm>
          <a:noFill/>
          <a:ln/>
        </p:spPr>
        <p:txBody>
          <a:bodyPr/>
          <a:lstStyle/>
          <a:p>
            <a:pPr eaLnBrk="1" hangingPunct="1">
              <a:buFontTx/>
              <a:buChar char="•"/>
            </a:pPr>
            <a:endParaRPr lang="en-US" smtClean="0">
              <a:latin typeface="Arial" pitchFamily="34" charset="0"/>
            </a:endParaRPr>
          </a:p>
        </p:txBody>
      </p:sp>
    </p:spTree>
    <p:extLst>
      <p:ext uri="{BB962C8B-B14F-4D97-AF65-F5344CB8AC3E}">
        <p14:creationId xmlns:p14="http://schemas.microsoft.com/office/powerpoint/2010/main" val="38813661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p:spPr>
        <p:txBody>
          <a:bodyPr/>
          <a:lstStyle/>
          <a:p>
            <a:pPr defTabSz="963528"/>
            <a:fld id="{AC39667E-B7B4-455D-8B7C-2FC67CC359AD}" type="slidenum">
              <a:rPr lang="en-US" smtClean="0">
                <a:latin typeface="Arial" pitchFamily="34" charset="0"/>
              </a:rPr>
              <a:pPr defTabSz="963528"/>
              <a:t>25</a:t>
            </a:fld>
            <a:endParaRPr lang="en-US" dirty="0" smtClean="0">
              <a:latin typeface="Arial" pitchFamily="34" charset="0"/>
            </a:endParaRPr>
          </a:p>
        </p:txBody>
      </p:sp>
      <p:sp>
        <p:nvSpPr>
          <p:cNvPr id="115715" name="Rectangle 7"/>
          <p:cNvSpPr txBox="1">
            <a:spLocks noGrp="1" noChangeArrowheads="1"/>
          </p:cNvSpPr>
          <p:nvPr/>
        </p:nvSpPr>
        <p:spPr bwMode="auto">
          <a:xfrm>
            <a:off x="4143375" y="9120189"/>
            <a:ext cx="3170238" cy="479425"/>
          </a:xfrm>
          <a:prstGeom prst="rect">
            <a:avLst/>
          </a:prstGeom>
          <a:noFill/>
          <a:ln w="9525">
            <a:noFill/>
            <a:miter lim="800000"/>
            <a:headEnd/>
            <a:tailEnd/>
          </a:ln>
        </p:spPr>
        <p:txBody>
          <a:bodyPr lIns="96595" tIns="48296" rIns="96595" bIns="48296" anchor="b"/>
          <a:lstStyle/>
          <a:p>
            <a:pPr algn="r" defTabSz="963528"/>
            <a:fld id="{FBB272E5-441F-4C05-AA5A-2444AB128226}" type="slidenum">
              <a:rPr lang="en-US" sz="1200">
                <a:latin typeface="Arial" pitchFamily="34" charset="0"/>
              </a:rPr>
              <a:pPr algn="r" defTabSz="963528"/>
              <a:t>25</a:t>
            </a:fld>
            <a:endParaRPr lang="en-US" sz="1200" dirty="0">
              <a:latin typeface="Arial" pitchFamily="34" charset="0"/>
            </a:endParaRPr>
          </a:p>
        </p:txBody>
      </p:sp>
      <p:sp>
        <p:nvSpPr>
          <p:cNvPr id="115716" name="Rectangle 2"/>
          <p:cNvSpPr>
            <a:spLocks noGrp="1" noRot="1" noChangeAspect="1" noChangeArrowheads="1" noTextEdit="1"/>
          </p:cNvSpPr>
          <p:nvPr>
            <p:ph type="sldImg"/>
          </p:nvPr>
        </p:nvSpPr>
        <p:spPr>
          <a:xfrm>
            <a:off x="2108200" y="387350"/>
            <a:ext cx="2835275" cy="2127250"/>
          </a:xfrm>
          <a:ln/>
        </p:spPr>
      </p:sp>
      <p:sp>
        <p:nvSpPr>
          <p:cNvPr id="115717" name="Rectangle 3"/>
          <p:cNvSpPr>
            <a:spLocks noGrp="1" noChangeArrowheads="1"/>
          </p:cNvSpPr>
          <p:nvPr>
            <p:ph type="body" idx="1"/>
          </p:nvPr>
        </p:nvSpPr>
        <p:spPr>
          <a:xfrm>
            <a:off x="312738" y="2671764"/>
            <a:ext cx="6762750" cy="6929437"/>
          </a:xfrm>
          <a:noFill/>
          <a:ln/>
        </p:spPr>
        <p:txBody>
          <a:bodyPr/>
          <a:lstStyle/>
          <a:p>
            <a:pPr eaLnBrk="1" hangingPunct="1">
              <a:buFontTx/>
              <a:buChar char="•"/>
            </a:pPr>
            <a:endParaRPr lang="en-US" smtClean="0">
              <a:latin typeface="Arial" pitchFamily="34" charset="0"/>
            </a:endParaRPr>
          </a:p>
        </p:txBody>
      </p:sp>
    </p:spTree>
    <p:extLst>
      <p:ext uri="{BB962C8B-B14F-4D97-AF65-F5344CB8AC3E}">
        <p14:creationId xmlns:p14="http://schemas.microsoft.com/office/powerpoint/2010/main" val="13498295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p:spPr>
        <p:txBody>
          <a:bodyPr/>
          <a:lstStyle/>
          <a:p>
            <a:pPr defTabSz="963528"/>
            <a:fld id="{15744DCF-B5A3-4FCD-8E5A-55DA9DAA5CEE}" type="slidenum">
              <a:rPr lang="en-US" smtClean="0">
                <a:latin typeface="Arial" pitchFamily="34" charset="0"/>
              </a:rPr>
              <a:pPr defTabSz="963528"/>
              <a:t>26</a:t>
            </a:fld>
            <a:endParaRPr lang="en-US" dirty="0" smtClean="0">
              <a:latin typeface="Arial" pitchFamily="34" charset="0"/>
            </a:endParaRPr>
          </a:p>
        </p:txBody>
      </p:sp>
      <p:sp>
        <p:nvSpPr>
          <p:cNvPr id="116739" name="Rectangle 2"/>
          <p:cNvSpPr>
            <a:spLocks noGrp="1" noRot="1" noChangeAspect="1" noChangeArrowheads="1" noTextEdit="1"/>
          </p:cNvSpPr>
          <p:nvPr>
            <p:ph type="sldImg"/>
          </p:nvPr>
        </p:nvSpPr>
        <p:spPr>
          <a:xfrm>
            <a:off x="1147763" y="465138"/>
            <a:ext cx="5310187" cy="3984625"/>
          </a:xfrm>
          <a:ln/>
        </p:spPr>
      </p:sp>
      <p:sp>
        <p:nvSpPr>
          <p:cNvPr id="116740" name="Rectangle 3"/>
          <p:cNvSpPr>
            <a:spLocks noGrp="1" noChangeArrowheads="1"/>
          </p:cNvSpPr>
          <p:nvPr>
            <p:ph type="body" idx="1"/>
          </p:nvPr>
        </p:nvSpPr>
        <p:spPr>
          <a:xfrm>
            <a:off x="323851" y="4800600"/>
            <a:ext cx="6765925" cy="4249739"/>
          </a:xfrm>
          <a:noFill/>
          <a:ln/>
        </p:spPr>
        <p:txBody>
          <a:bodyPr/>
          <a:lstStyle/>
          <a:p>
            <a:pPr lvl="2">
              <a:lnSpc>
                <a:spcPct val="70000"/>
              </a:lnSpc>
              <a:buFontTx/>
              <a:buChar char="•"/>
            </a:pPr>
            <a:endParaRPr lang="en-US" sz="1400" dirty="0" smtClean="0">
              <a:latin typeface="Arial" pitchFamily="34" charset="0"/>
            </a:endParaRPr>
          </a:p>
          <a:p>
            <a:pPr>
              <a:buFontTx/>
              <a:buChar char="•"/>
            </a:pPr>
            <a:endParaRPr lang="en-US" sz="1400" dirty="0" smtClean="0">
              <a:latin typeface="Arial" pitchFamily="34" charset="0"/>
            </a:endParaRPr>
          </a:p>
        </p:txBody>
      </p:sp>
    </p:spTree>
    <p:extLst>
      <p:ext uri="{BB962C8B-B14F-4D97-AF65-F5344CB8AC3E}">
        <p14:creationId xmlns:p14="http://schemas.microsoft.com/office/powerpoint/2010/main" val="354704601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p:spPr>
        <p:txBody>
          <a:bodyPr/>
          <a:lstStyle/>
          <a:p>
            <a:pPr defTabSz="963528"/>
            <a:fld id="{15744DCF-B5A3-4FCD-8E5A-55DA9DAA5CEE}" type="slidenum">
              <a:rPr lang="en-US" smtClean="0">
                <a:latin typeface="Arial" pitchFamily="34" charset="0"/>
              </a:rPr>
              <a:pPr defTabSz="963528"/>
              <a:t>27</a:t>
            </a:fld>
            <a:endParaRPr lang="en-US" dirty="0" smtClean="0">
              <a:latin typeface="Arial" pitchFamily="34" charset="0"/>
            </a:endParaRPr>
          </a:p>
        </p:txBody>
      </p:sp>
      <p:sp>
        <p:nvSpPr>
          <p:cNvPr id="116739" name="Rectangle 2"/>
          <p:cNvSpPr>
            <a:spLocks noGrp="1" noRot="1" noChangeAspect="1" noChangeArrowheads="1" noTextEdit="1"/>
          </p:cNvSpPr>
          <p:nvPr>
            <p:ph type="sldImg"/>
          </p:nvPr>
        </p:nvSpPr>
        <p:spPr>
          <a:xfrm>
            <a:off x="1147763" y="465138"/>
            <a:ext cx="5310187" cy="3984625"/>
          </a:xfrm>
          <a:ln/>
        </p:spPr>
      </p:sp>
      <p:sp>
        <p:nvSpPr>
          <p:cNvPr id="116740" name="Rectangle 3"/>
          <p:cNvSpPr>
            <a:spLocks noGrp="1" noChangeArrowheads="1"/>
          </p:cNvSpPr>
          <p:nvPr>
            <p:ph type="body" idx="1"/>
          </p:nvPr>
        </p:nvSpPr>
        <p:spPr>
          <a:xfrm>
            <a:off x="323851" y="4800600"/>
            <a:ext cx="6765925" cy="4249739"/>
          </a:xfrm>
          <a:noFill/>
          <a:ln/>
        </p:spPr>
        <p:txBody>
          <a:bodyPr/>
          <a:lstStyle/>
          <a:p>
            <a:pPr lvl="2">
              <a:lnSpc>
                <a:spcPct val="70000"/>
              </a:lnSpc>
              <a:buFontTx/>
              <a:buChar char="•"/>
            </a:pPr>
            <a:endParaRPr lang="en-US" sz="1400" dirty="0" smtClean="0">
              <a:latin typeface="Arial" pitchFamily="34" charset="0"/>
            </a:endParaRPr>
          </a:p>
          <a:p>
            <a:pPr>
              <a:buFontTx/>
              <a:buChar char="•"/>
            </a:pPr>
            <a:endParaRPr lang="en-US" sz="1400" dirty="0" smtClean="0">
              <a:latin typeface="Arial" pitchFamily="34" charset="0"/>
            </a:endParaRPr>
          </a:p>
        </p:txBody>
      </p:sp>
    </p:spTree>
    <p:extLst>
      <p:ext uri="{BB962C8B-B14F-4D97-AF65-F5344CB8AC3E}">
        <p14:creationId xmlns:p14="http://schemas.microsoft.com/office/powerpoint/2010/main" val="221377642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p:spPr>
        <p:txBody>
          <a:bodyPr/>
          <a:lstStyle/>
          <a:p>
            <a:pPr defTabSz="963528"/>
            <a:fld id="{15744DCF-B5A3-4FCD-8E5A-55DA9DAA5CEE}" type="slidenum">
              <a:rPr lang="en-US" smtClean="0">
                <a:latin typeface="Arial" pitchFamily="34" charset="0"/>
              </a:rPr>
              <a:pPr defTabSz="963528"/>
              <a:t>28</a:t>
            </a:fld>
            <a:endParaRPr lang="en-US" dirty="0" smtClean="0">
              <a:latin typeface="Arial" pitchFamily="34" charset="0"/>
            </a:endParaRPr>
          </a:p>
        </p:txBody>
      </p:sp>
      <p:sp>
        <p:nvSpPr>
          <p:cNvPr id="116739" name="Rectangle 2"/>
          <p:cNvSpPr>
            <a:spLocks noGrp="1" noRot="1" noChangeAspect="1" noChangeArrowheads="1" noTextEdit="1"/>
          </p:cNvSpPr>
          <p:nvPr>
            <p:ph type="sldImg"/>
          </p:nvPr>
        </p:nvSpPr>
        <p:spPr>
          <a:xfrm>
            <a:off x="1147763" y="465138"/>
            <a:ext cx="5310187" cy="3984625"/>
          </a:xfrm>
          <a:ln/>
        </p:spPr>
      </p:sp>
      <p:sp>
        <p:nvSpPr>
          <p:cNvPr id="116740" name="Rectangle 3"/>
          <p:cNvSpPr>
            <a:spLocks noGrp="1" noChangeArrowheads="1"/>
          </p:cNvSpPr>
          <p:nvPr>
            <p:ph type="body" idx="1"/>
          </p:nvPr>
        </p:nvSpPr>
        <p:spPr>
          <a:xfrm>
            <a:off x="323851" y="4800600"/>
            <a:ext cx="6765925" cy="4249739"/>
          </a:xfrm>
          <a:noFill/>
          <a:ln/>
        </p:spPr>
        <p:txBody>
          <a:bodyPr/>
          <a:lstStyle/>
          <a:p>
            <a:pPr lvl="2">
              <a:lnSpc>
                <a:spcPct val="70000"/>
              </a:lnSpc>
              <a:buFontTx/>
              <a:buChar char="•"/>
            </a:pPr>
            <a:endParaRPr lang="en-US" sz="1400" dirty="0" smtClean="0">
              <a:latin typeface="Arial" pitchFamily="34" charset="0"/>
            </a:endParaRPr>
          </a:p>
          <a:p>
            <a:pPr>
              <a:buFontTx/>
              <a:buChar char="•"/>
            </a:pPr>
            <a:endParaRPr lang="en-US" sz="1400" dirty="0" smtClean="0">
              <a:latin typeface="Arial" pitchFamily="34" charset="0"/>
            </a:endParaRPr>
          </a:p>
        </p:txBody>
      </p:sp>
    </p:spTree>
    <p:extLst>
      <p:ext uri="{BB962C8B-B14F-4D97-AF65-F5344CB8AC3E}">
        <p14:creationId xmlns:p14="http://schemas.microsoft.com/office/powerpoint/2010/main" val="286312042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p:spPr>
        <p:txBody>
          <a:bodyPr/>
          <a:lstStyle/>
          <a:p>
            <a:pPr defTabSz="963528"/>
            <a:fld id="{15744DCF-B5A3-4FCD-8E5A-55DA9DAA5CEE}" type="slidenum">
              <a:rPr lang="en-US" smtClean="0">
                <a:latin typeface="Arial" pitchFamily="34" charset="0"/>
              </a:rPr>
              <a:pPr defTabSz="963528"/>
              <a:t>29</a:t>
            </a:fld>
            <a:endParaRPr lang="en-US" dirty="0" smtClean="0">
              <a:latin typeface="Arial" pitchFamily="34" charset="0"/>
            </a:endParaRPr>
          </a:p>
        </p:txBody>
      </p:sp>
      <p:sp>
        <p:nvSpPr>
          <p:cNvPr id="116739" name="Rectangle 2"/>
          <p:cNvSpPr>
            <a:spLocks noGrp="1" noRot="1" noChangeAspect="1" noChangeArrowheads="1" noTextEdit="1"/>
          </p:cNvSpPr>
          <p:nvPr>
            <p:ph type="sldImg"/>
          </p:nvPr>
        </p:nvSpPr>
        <p:spPr>
          <a:xfrm>
            <a:off x="1147763" y="465138"/>
            <a:ext cx="5310187" cy="3984625"/>
          </a:xfrm>
          <a:ln/>
        </p:spPr>
      </p:sp>
      <p:sp>
        <p:nvSpPr>
          <p:cNvPr id="116740" name="Rectangle 3"/>
          <p:cNvSpPr>
            <a:spLocks noGrp="1" noChangeArrowheads="1"/>
          </p:cNvSpPr>
          <p:nvPr>
            <p:ph type="body" idx="1"/>
          </p:nvPr>
        </p:nvSpPr>
        <p:spPr>
          <a:xfrm>
            <a:off x="323851" y="4800600"/>
            <a:ext cx="6765925" cy="4249739"/>
          </a:xfrm>
          <a:noFill/>
          <a:ln/>
        </p:spPr>
        <p:txBody>
          <a:bodyPr/>
          <a:lstStyle/>
          <a:p>
            <a:pPr lvl="2">
              <a:lnSpc>
                <a:spcPct val="70000"/>
              </a:lnSpc>
              <a:buFontTx/>
              <a:buChar char="•"/>
            </a:pPr>
            <a:endParaRPr lang="en-US" sz="1400" dirty="0" smtClean="0">
              <a:latin typeface="Arial" pitchFamily="34" charset="0"/>
            </a:endParaRPr>
          </a:p>
          <a:p>
            <a:pPr>
              <a:buFontTx/>
              <a:buChar char="•"/>
            </a:pPr>
            <a:endParaRPr lang="en-US" sz="1400" dirty="0" smtClean="0">
              <a:latin typeface="Arial" pitchFamily="34" charset="0"/>
            </a:endParaRPr>
          </a:p>
        </p:txBody>
      </p:sp>
    </p:spTree>
    <p:extLst>
      <p:ext uri="{BB962C8B-B14F-4D97-AF65-F5344CB8AC3E}">
        <p14:creationId xmlns:p14="http://schemas.microsoft.com/office/powerpoint/2010/main" val="33550919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pPr defTabSz="963528"/>
            <a:fld id="{73D26B01-6EB8-4212-A149-05716682A087}" type="slidenum">
              <a:rPr lang="en-US" smtClean="0">
                <a:latin typeface="Arial" pitchFamily="34" charset="0"/>
              </a:rPr>
              <a:pPr defTabSz="963528"/>
              <a:t>3</a:t>
            </a:fld>
            <a:endParaRPr lang="en-US" dirty="0" smtClean="0">
              <a:latin typeface="Arial" pitchFamily="34" charset="0"/>
            </a:endParaRPr>
          </a:p>
        </p:txBody>
      </p:sp>
      <p:sp>
        <p:nvSpPr>
          <p:cNvPr id="69635" name="Rectangle 7"/>
          <p:cNvSpPr txBox="1">
            <a:spLocks noGrp="1" noChangeArrowheads="1"/>
          </p:cNvSpPr>
          <p:nvPr/>
        </p:nvSpPr>
        <p:spPr bwMode="auto">
          <a:xfrm>
            <a:off x="4144964" y="9121775"/>
            <a:ext cx="3168650" cy="477838"/>
          </a:xfrm>
          <a:prstGeom prst="rect">
            <a:avLst/>
          </a:prstGeom>
          <a:noFill/>
          <a:ln w="9525">
            <a:noFill/>
            <a:miter lim="800000"/>
            <a:headEnd/>
            <a:tailEnd/>
          </a:ln>
        </p:spPr>
        <p:txBody>
          <a:bodyPr lIns="96586" tIns="48293" rIns="96586" bIns="48293" anchor="b"/>
          <a:lstStyle/>
          <a:p>
            <a:pPr algn="r" defTabSz="963528"/>
            <a:fld id="{1D9AF964-91C8-42CD-9524-5AC4663E7B24}" type="slidenum">
              <a:rPr lang="en-US" sz="1200">
                <a:latin typeface="Arial" pitchFamily="34" charset="0"/>
              </a:rPr>
              <a:pPr algn="r" defTabSz="963528"/>
              <a:t>3</a:t>
            </a:fld>
            <a:endParaRPr lang="en-US" sz="1200" dirty="0">
              <a:latin typeface="Arial" pitchFamily="34" charset="0"/>
            </a:endParaRPr>
          </a:p>
        </p:txBody>
      </p:sp>
      <p:sp>
        <p:nvSpPr>
          <p:cNvPr id="69636" name="Rectangle 2"/>
          <p:cNvSpPr>
            <a:spLocks noGrp="1" noRot="1" noChangeAspect="1" noChangeArrowheads="1" noTextEdit="1"/>
          </p:cNvSpPr>
          <p:nvPr>
            <p:ph type="sldImg"/>
          </p:nvPr>
        </p:nvSpPr>
        <p:spPr>
          <a:xfrm>
            <a:off x="1257300" y="720725"/>
            <a:ext cx="4800600" cy="3600450"/>
          </a:xfrm>
          <a:ln/>
        </p:spPr>
      </p:sp>
      <p:sp>
        <p:nvSpPr>
          <p:cNvPr id="69637" name="Rectangle 3"/>
          <p:cNvSpPr>
            <a:spLocks noGrp="1" noChangeArrowheads="1"/>
          </p:cNvSpPr>
          <p:nvPr>
            <p:ph type="body" idx="1"/>
          </p:nvPr>
        </p:nvSpPr>
        <p:spPr>
          <a:noFill/>
          <a:ln/>
        </p:spPr>
        <p:txBody>
          <a:bodyPr/>
          <a:lstStyle/>
          <a:p>
            <a:pPr eaLnBrk="1" hangingPunct="1"/>
            <a:endParaRPr lang="en-US" dirty="0" smtClean="0">
              <a:latin typeface="Arial" pitchFamily="34" charset="0"/>
            </a:endParaRPr>
          </a:p>
        </p:txBody>
      </p:sp>
    </p:spTree>
    <p:extLst>
      <p:ext uri="{BB962C8B-B14F-4D97-AF65-F5344CB8AC3E}">
        <p14:creationId xmlns:p14="http://schemas.microsoft.com/office/powerpoint/2010/main" val="139324418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txBox="1">
            <a:spLocks noGrp="1" noChangeArrowheads="1"/>
          </p:cNvSpPr>
          <p:nvPr/>
        </p:nvSpPr>
        <p:spPr bwMode="auto">
          <a:xfrm>
            <a:off x="4144964" y="9121775"/>
            <a:ext cx="3168650" cy="477838"/>
          </a:xfrm>
          <a:prstGeom prst="rect">
            <a:avLst/>
          </a:prstGeom>
          <a:noFill/>
          <a:ln w="9525">
            <a:noFill/>
            <a:miter lim="800000"/>
            <a:headEnd/>
            <a:tailEnd/>
          </a:ln>
        </p:spPr>
        <p:txBody>
          <a:bodyPr lIns="96596" tIns="48297" rIns="96596" bIns="48297" anchor="b"/>
          <a:lstStyle/>
          <a:p>
            <a:pPr algn="r" defTabSz="963528"/>
            <a:fld id="{E7FA5255-9AE8-4751-B933-1E5CD63BB4B7}" type="slidenum">
              <a:rPr lang="en-US" sz="1200">
                <a:latin typeface="Arial" pitchFamily="34" charset="0"/>
              </a:rPr>
              <a:pPr algn="r" defTabSz="963528"/>
              <a:t>30</a:t>
            </a:fld>
            <a:endParaRPr lang="en-US" sz="1200" dirty="0">
              <a:latin typeface="Arial" pitchFamily="34" charset="0"/>
            </a:endParaRPr>
          </a:p>
        </p:txBody>
      </p:sp>
      <p:sp>
        <p:nvSpPr>
          <p:cNvPr id="117763" name="Rectangle 2"/>
          <p:cNvSpPr>
            <a:spLocks noGrp="1" noRot="1" noChangeAspect="1" noChangeArrowheads="1" noTextEdit="1"/>
          </p:cNvSpPr>
          <p:nvPr>
            <p:ph type="sldImg"/>
          </p:nvPr>
        </p:nvSpPr>
        <p:spPr>
          <a:xfrm>
            <a:off x="982663" y="465138"/>
            <a:ext cx="4635500" cy="3476625"/>
          </a:xfrm>
          <a:ln/>
        </p:spPr>
      </p:sp>
      <p:sp>
        <p:nvSpPr>
          <p:cNvPr id="117764" name="Rectangle 3"/>
          <p:cNvSpPr>
            <a:spLocks noGrp="1" noChangeArrowheads="1"/>
          </p:cNvSpPr>
          <p:nvPr>
            <p:ph type="body" idx="1"/>
          </p:nvPr>
        </p:nvSpPr>
        <p:spPr>
          <a:xfrm>
            <a:off x="1117601" y="4171949"/>
            <a:ext cx="4610100" cy="4249739"/>
          </a:xfrm>
          <a:noFill/>
          <a:ln/>
        </p:spPr>
        <p:txBody>
          <a:bodyPr/>
          <a:lstStyle/>
          <a:p>
            <a:pPr>
              <a:buFontTx/>
              <a:buChar char="•"/>
              <a:tabLst>
                <a:tab pos="473033" algn="l"/>
              </a:tabLst>
            </a:pPr>
            <a:endParaRPr lang="en-US" sz="1400" dirty="0" smtClean="0">
              <a:latin typeface="Arial" pitchFamily="34" charset="0"/>
            </a:endParaRPr>
          </a:p>
        </p:txBody>
      </p:sp>
    </p:spTree>
    <p:extLst>
      <p:ext uri="{BB962C8B-B14F-4D97-AF65-F5344CB8AC3E}">
        <p14:creationId xmlns:p14="http://schemas.microsoft.com/office/powerpoint/2010/main" val="402303688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p:spPr>
        <p:txBody>
          <a:bodyPr/>
          <a:lstStyle/>
          <a:p>
            <a:pPr defTabSz="965114"/>
            <a:fld id="{3C6056D8-9F1B-4A9B-9E3B-85E4759F8BC1}" type="slidenum">
              <a:rPr lang="en-US" smtClean="0">
                <a:latin typeface="Arial" pitchFamily="34" charset="0"/>
              </a:rPr>
              <a:pPr defTabSz="965114"/>
              <a:t>31</a:t>
            </a:fld>
            <a:endParaRPr lang="en-US" dirty="0" smtClean="0">
              <a:latin typeface="Arial" pitchFamily="34" charset="0"/>
            </a:endParaRPr>
          </a:p>
        </p:txBody>
      </p:sp>
      <p:sp>
        <p:nvSpPr>
          <p:cNvPr id="110595" name="Rectangle 2"/>
          <p:cNvSpPr>
            <a:spLocks noGrp="1" noRot="1" noChangeAspect="1" noChangeArrowheads="1" noTextEdit="1"/>
          </p:cNvSpPr>
          <p:nvPr>
            <p:ph type="sldImg"/>
          </p:nvPr>
        </p:nvSpPr>
        <p:spPr>
          <a:xfrm>
            <a:off x="1257300" y="720725"/>
            <a:ext cx="4800600" cy="3600450"/>
          </a:xfrm>
          <a:ln/>
        </p:spPr>
      </p:sp>
      <p:sp>
        <p:nvSpPr>
          <p:cNvPr id="110596" name="Rectangle 3"/>
          <p:cNvSpPr>
            <a:spLocks noGrp="1" noChangeArrowheads="1"/>
          </p:cNvSpPr>
          <p:nvPr>
            <p:ph type="body" idx="1"/>
          </p:nvPr>
        </p:nvSpPr>
        <p:spPr>
          <a:noFill/>
          <a:ln/>
        </p:spPr>
        <p:txBody>
          <a:bodyPr/>
          <a:lstStyle/>
          <a:p>
            <a:endParaRPr lang="en-US" smtClean="0">
              <a:latin typeface="Arial" pitchFamily="34" charset="0"/>
            </a:endParaRPr>
          </a:p>
        </p:txBody>
      </p:sp>
    </p:spTree>
    <p:extLst>
      <p:ext uri="{BB962C8B-B14F-4D97-AF65-F5344CB8AC3E}">
        <p14:creationId xmlns:p14="http://schemas.microsoft.com/office/powerpoint/2010/main" val="32171898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noFill/>
        </p:spPr>
        <p:txBody>
          <a:bodyPr/>
          <a:lstStyle/>
          <a:p>
            <a:pPr defTabSz="965114"/>
            <a:fld id="{43E21923-E277-403C-B5D3-06E584931415}" type="slidenum">
              <a:rPr lang="en-US" smtClean="0">
                <a:latin typeface="Arial" pitchFamily="34" charset="0"/>
              </a:rPr>
              <a:pPr defTabSz="965114"/>
              <a:t>32</a:t>
            </a:fld>
            <a:endParaRPr lang="en-US" dirty="0" smtClean="0">
              <a:latin typeface="Arial" pitchFamily="34" charset="0"/>
            </a:endParaRPr>
          </a:p>
        </p:txBody>
      </p:sp>
      <p:sp>
        <p:nvSpPr>
          <p:cNvPr id="112643" name="Rectangle 2"/>
          <p:cNvSpPr>
            <a:spLocks noGrp="1" noRot="1" noChangeAspect="1" noChangeArrowheads="1" noTextEdit="1"/>
          </p:cNvSpPr>
          <p:nvPr>
            <p:ph type="sldImg"/>
          </p:nvPr>
        </p:nvSpPr>
        <p:spPr>
          <a:xfrm>
            <a:off x="1257300" y="720725"/>
            <a:ext cx="4800600" cy="3600450"/>
          </a:xfrm>
          <a:ln/>
        </p:spPr>
      </p:sp>
      <p:sp>
        <p:nvSpPr>
          <p:cNvPr id="112644" name="Rectangle 3"/>
          <p:cNvSpPr>
            <a:spLocks noGrp="1" noChangeArrowheads="1"/>
          </p:cNvSpPr>
          <p:nvPr>
            <p:ph type="body" idx="1"/>
          </p:nvPr>
        </p:nvSpPr>
        <p:spPr>
          <a:noFill/>
          <a:ln/>
        </p:spPr>
        <p:txBody>
          <a:bodyPr/>
          <a:lstStyle/>
          <a:p>
            <a:endParaRPr lang="en-US" dirty="0" smtClean="0">
              <a:latin typeface="Arial" pitchFamily="34" charset="0"/>
            </a:endParaRPr>
          </a:p>
        </p:txBody>
      </p:sp>
    </p:spTree>
    <p:extLst>
      <p:ext uri="{BB962C8B-B14F-4D97-AF65-F5344CB8AC3E}">
        <p14:creationId xmlns:p14="http://schemas.microsoft.com/office/powerpoint/2010/main" val="204838243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p:spPr>
        <p:txBody>
          <a:bodyPr/>
          <a:lstStyle/>
          <a:p>
            <a:pPr defTabSz="965114"/>
            <a:fld id="{03672BFB-F1FE-42E0-85DC-C726383A9461}" type="slidenum">
              <a:rPr lang="en-US" smtClean="0">
                <a:latin typeface="Arial" pitchFamily="34" charset="0"/>
              </a:rPr>
              <a:pPr defTabSz="965114"/>
              <a:t>33</a:t>
            </a:fld>
            <a:endParaRPr lang="en-US" dirty="0" smtClean="0">
              <a:latin typeface="Arial" pitchFamily="34" charset="0"/>
            </a:endParaRPr>
          </a:p>
        </p:txBody>
      </p:sp>
      <p:sp>
        <p:nvSpPr>
          <p:cNvPr id="113667" name="Rectangle 2"/>
          <p:cNvSpPr>
            <a:spLocks noGrp="1" noRot="1" noChangeAspect="1" noChangeArrowheads="1" noTextEdit="1"/>
          </p:cNvSpPr>
          <p:nvPr>
            <p:ph type="sldImg"/>
          </p:nvPr>
        </p:nvSpPr>
        <p:spPr>
          <a:xfrm>
            <a:off x="1257300" y="720725"/>
            <a:ext cx="4800600" cy="3600450"/>
          </a:xfrm>
          <a:ln/>
        </p:spPr>
      </p:sp>
      <p:sp>
        <p:nvSpPr>
          <p:cNvPr id="113668" name="Rectangle 3"/>
          <p:cNvSpPr>
            <a:spLocks noGrp="1" noChangeArrowheads="1"/>
          </p:cNvSpPr>
          <p:nvPr>
            <p:ph type="body" idx="1"/>
          </p:nvPr>
        </p:nvSpPr>
        <p:spPr>
          <a:noFill/>
          <a:ln/>
        </p:spPr>
        <p:txBody>
          <a:bodyPr/>
          <a:lstStyle/>
          <a:p>
            <a:endParaRPr lang="en-US" dirty="0" smtClean="0"/>
          </a:p>
        </p:txBody>
      </p:sp>
    </p:spTree>
    <p:extLst>
      <p:ext uri="{BB962C8B-B14F-4D97-AF65-F5344CB8AC3E}">
        <p14:creationId xmlns:p14="http://schemas.microsoft.com/office/powerpoint/2010/main" val="344821927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a:spLocks noGrp="1" noChangeArrowheads="1"/>
          </p:cNvSpPr>
          <p:nvPr>
            <p:ph type="sldNum" sz="quarter" idx="5"/>
          </p:nvPr>
        </p:nvSpPr>
        <p:spPr>
          <a:noFill/>
        </p:spPr>
        <p:txBody>
          <a:bodyPr/>
          <a:lstStyle/>
          <a:p>
            <a:pPr defTabSz="963528"/>
            <a:fld id="{FF90DDFE-5EB5-45FA-9FE3-2C7C130FBF07}" type="slidenum">
              <a:rPr lang="en-US" smtClean="0">
                <a:latin typeface="Arial" pitchFamily="34" charset="0"/>
              </a:rPr>
              <a:pPr defTabSz="963528"/>
              <a:t>34</a:t>
            </a:fld>
            <a:endParaRPr lang="en-US" dirty="0" smtClean="0">
              <a:latin typeface="Arial" pitchFamily="34" charset="0"/>
            </a:endParaRPr>
          </a:p>
        </p:txBody>
      </p:sp>
      <p:sp>
        <p:nvSpPr>
          <p:cNvPr id="128003" name="Rectangle 2"/>
          <p:cNvSpPr>
            <a:spLocks noGrp="1" noRot="1" noChangeAspect="1" noChangeArrowheads="1" noTextEdit="1"/>
          </p:cNvSpPr>
          <p:nvPr>
            <p:ph type="sldImg"/>
          </p:nvPr>
        </p:nvSpPr>
        <p:spPr>
          <a:xfrm>
            <a:off x="1257300" y="720725"/>
            <a:ext cx="4800600" cy="3600450"/>
          </a:xfrm>
          <a:ln/>
        </p:spPr>
      </p:sp>
      <p:sp>
        <p:nvSpPr>
          <p:cNvPr id="128004" name="Rectangle 3"/>
          <p:cNvSpPr>
            <a:spLocks noGrp="1" noChangeArrowheads="1"/>
          </p:cNvSpPr>
          <p:nvPr>
            <p:ph type="body" idx="1"/>
          </p:nvPr>
        </p:nvSpPr>
        <p:spPr>
          <a:xfrm>
            <a:off x="685801" y="4572001"/>
            <a:ext cx="5851525" cy="4319588"/>
          </a:xfrm>
          <a:noFill/>
          <a:ln/>
        </p:spPr>
        <p:txBody>
          <a:bodyPr/>
          <a:lstStyle/>
          <a:p>
            <a:endParaRPr lang="en-US" smtClean="0">
              <a:latin typeface="Arial" pitchFamily="34" charset="0"/>
            </a:endParaRPr>
          </a:p>
        </p:txBody>
      </p:sp>
    </p:spTree>
    <p:extLst>
      <p:ext uri="{BB962C8B-B14F-4D97-AF65-F5344CB8AC3E}">
        <p14:creationId xmlns:p14="http://schemas.microsoft.com/office/powerpoint/2010/main" val="377781471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7"/>
          <p:cNvSpPr>
            <a:spLocks noGrp="1" noChangeArrowheads="1"/>
          </p:cNvSpPr>
          <p:nvPr>
            <p:ph type="sldNum" sz="quarter" idx="5"/>
          </p:nvPr>
        </p:nvSpPr>
        <p:spPr>
          <a:noFill/>
        </p:spPr>
        <p:txBody>
          <a:bodyPr/>
          <a:lstStyle/>
          <a:p>
            <a:pPr defTabSz="965075"/>
            <a:fld id="{E1008D43-46F3-4625-BBE5-6ED0C9802EE0}" type="slidenum">
              <a:rPr lang="en-US" smtClean="0">
                <a:latin typeface="Arial" pitchFamily="34" charset="0"/>
              </a:rPr>
              <a:pPr defTabSz="965075"/>
              <a:t>35</a:t>
            </a:fld>
            <a:endParaRPr lang="en-US" dirty="0" smtClean="0">
              <a:latin typeface="Arial" pitchFamily="34" charset="0"/>
            </a:endParaRPr>
          </a:p>
        </p:txBody>
      </p:sp>
      <p:sp>
        <p:nvSpPr>
          <p:cNvPr id="142339" name="Rectangle 7"/>
          <p:cNvSpPr txBox="1">
            <a:spLocks noGrp="1" noChangeArrowheads="1"/>
          </p:cNvSpPr>
          <p:nvPr/>
        </p:nvSpPr>
        <p:spPr bwMode="auto">
          <a:xfrm>
            <a:off x="4143737" y="9119830"/>
            <a:ext cx="3169810" cy="479733"/>
          </a:xfrm>
          <a:prstGeom prst="rect">
            <a:avLst/>
          </a:prstGeom>
          <a:noFill/>
          <a:ln w="9525">
            <a:noFill/>
            <a:miter lim="800000"/>
            <a:headEnd/>
            <a:tailEnd/>
          </a:ln>
        </p:spPr>
        <p:txBody>
          <a:bodyPr lIns="96598" tIns="48297" rIns="96598" bIns="48297" anchor="b"/>
          <a:lstStyle/>
          <a:p>
            <a:pPr algn="r" defTabSz="965075"/>
            <a:fld id="{B8DCFE15-906E-466B-95A3-8F8E2EB0CA46}" type="slidenum">
              <a:rPr lang="en-US" sz="1300">
                <a:latin typeface="Arial" pitchFamily="34" charset="0"/>
              </a:rPr>
              <a:pPr algn="r" defTabSz="965075"/>
              <a:t>35</a:t>
            </a:fld>
            <a:endParaRPr lang="en-US" sz="1300" dirty="0">
              <a:latin typeface="Arial" pitchFamily="34" charset="0"/>
            </a:endParaRPr>
          </a:p>
        </p:txBody>
      </p:sp>
      <p:sp>
        <p:nvSpPr>
          <p:cNvPr id="142340" name="Rectangle 2"/>
          <p:cNvSpPr>
            <a:spLocks noGrp="1" noRot="1" noChangeAspect="1" noChangeArrowheads="1" noTextEdit="1"/>
          </p:cNvSpPr>
          <p:nvPr>
            <p:ph type="sldImg"/>
          </p:nvPr>
        </p:nvSpPr>
        <p:spPr>
          <a:xfrm>
            <a:off x="2108200" y="388938"/>
            <a:ext cx="2833688" cy="2125662"/>
          </a:xfrm>
          <a:ln/>
        </p:spPr>
      </p:sp>
      <p:sp>
        <p:nvSpPr>
          <p:cNvPr id="142341" name="Rectangle 3"/>
          <p:cNvSpPr>
            <a:spLocks noGrp="1" noChangeArrowheads="1"/>
          </p:cNvSpPr>
          <p:nvPr>
            <p:ph type="body" idx="1"/>
          </p:nvPr>
        </p:nvSpPr>
        <p:spPr>
          <a:xfrm>
            <a:off x="312517" y="2672094"/>
            <a:ext cx="6762923" cy="6929106"/>
          </a:xfrm>
          <a:noFill/>
          <a:ln/>
        </p:spPr>
        <p:txBody>
          <a:bodyPr/>
          <a:lstStyle/>
          <a:p>
            <a:pPr eaLnBrk="1" hangingPunct="1">
              <a:buFontTx/>
              <a:buChar char="•"/>
            </a:pPr>
            <a:endParaRPr lang="en-US" smtClean="0">
              <a:latin typeface="Arial" pitchFamily="34" charset="0"/>
            </a:endParaRPr>
          </a:p>
        </p:txBody>
      </p:sp>
    </p:spTree>
    <p:extLst>
      <p:ext uri="{BB962C8B-B14F-4D97-AF65-F5344CB8AC3E}">
        <p14:creationId xmlns:p14="http://schemas.microsoft.com/office/powerpoint/2010/main" val="376047326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7"/>
          <p:cNvSpPr>
            <a:spLocks noGrp="1" noChangeArrowheads="1"/>
          </p:cNvSpPr>
          <p:nvPr>
            <p:ph type="sldNum" sz="quarter" idx="5"/>
          </p:nvPr>
        </p:nvSpPr>
        <p:spPr>
          <a:noFill/>
        </p:spPr>
        <p:txBody>
          <a:bodyPr/>
          <a:lstStyle/>
          <a:p>
            <a:pPr defTabSz="965075"/>
            <a:fld id="{2DC4B630-1FF9-45F5-9295-766B1D0991E5}" type="slidenum">
              <a:rPr lang="en-US" smtClean="0">
                <a:latin typeface="Arial" pitchFamily="34" charset="0"/>
              </a:rPr>
              <a:pPr defTabSz="965075"/>
              <a:t>36</a:t>
            </a:fld>
            <a:endParaRPr lang="en-US" dirty="0" smtClean="0">
              <a:latin typeface="Arial" pitchFamily="34" charset="0"/>
            </a:endParaRPr>
          </a:p>
        </p:txBody>
      </p:sp>
      <p:sp>
        <p:nvSpPr>
          <p:cNvPr id="145411" name="Rectangle 2"/>
          <p:cNvSpPr>
            <a:spLocks noGrp="1" noRot="1" noChangeAspect="1" noChangeArrowheads="1" noTextEdit="1"/>
          </p:cNvSpPr>
          <p:nvPr>
            <p:ph type="sldImg"/>
          </p:nvPr>
        </p:nvSpPr>
        <p:spPr>
          <a:xfrm>
            <a:off x="1257300" y="720725"/>
            <a:ext cx="4800600" cy="3600450"/>
          </a:xfrm>
          <a:ln/>
        </p:spPr>
      </p:sp>
      <p:sp>
        <p:nvSpPr>
          <p:cNvPr id="145412" name="Rectangle 3"/>
          <p:cNvSpPr>
            <a:spLocks noGrp="1" noChangeArrowheads="1"/>
          </p:cNvSpPr>
          <p:nvPr>
            <p:ph type="body" idx="1"/>
          </p:nvPr>
        </p:nvSpPr>
        <p:spPr>
          <a:noFill/>
          <a:ln/>
        </p:spPr>
        <p:txBody>
          <a:bodyPr/>
          <a:lstStyle/>
          <a:p>
            <a:endParaRPr lang="en-US" dirty="0" smtClean="0"/>
          </a:p>
        </p:txBody>
      </p:sp>
    </p:spTree>
    <p:extLst>
      <p:ext uri="{BB962C8B-B14F-4D97-AF65-F5344CB8AC3E}">
        <p14:creationId xmlns:p14="http://schemas.microsoft.com/office/powerpoint/2010/main" val="225030974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7"/>
          <p:cNvSpPr>
            <a:spLocks noGrp="1" noChangeArrowheads="1"/>
          </p:cNvSpPr>
          <p:nvPr>
            <p:ph type="sldNum" sz="quarter" idx="5"/>
          </p:nvPr>
        </p:nvSpPr>
        <p:spPr>
          <a:noFill/>
        </p:spPr>
        <p:txBody>
          <a:bodyPr/>
          <a:lstStyle/>
          <a:p>
            <a:pPr defTabSz="965075"/>
            <a:fld id="{465AE965-AA63-491F-AEA7-EB41CD51851B}" type="slidenum">
              <a:rPr lang="en-US" smtClean="0">
                <a:latin typeface="Arial" pitchFamily="34" charset="0"/>
              </a:rPr>
              <a:pPr defTabSz="965075"/>
              <a:t>37</a:t>
            </a:fld>
            <a:endParaRPr lang="en-US" dirty="0" smtClean="0">
              <a:latin typeface="Arial" pitchFamily="34" charset="0"/>
            </a:endParaRPr>
          </a:p>
        </p:txBody>
      </p:sp>
      <p:sp>
        <p:nvSpPr>
          <p:cNvPr id="146435" name="Rectangle 2"/>
          <p:cNvSpPr>
            <a:spLocks noGrp="1" noRot="1" noChangeAspect="1" noChangeArrowheads="1" noTextEdit="1"/>
          </p:cNvSpPr>
          <p:nvPr>
            <p:ph type="sldImg"/>
          </p:nvPr>
        </p:nvSpPr>
        <p:spPr>
          <a:xfrm>
            <a:off x="1257300" y="720725"/>
            <a:ext cx="4800600" cy="3600450"/>
          </a:xfrm>
          <a:ln/>
        </p:spPr>
      </p:sp>
      <p:sp>
        <p:nvSpPr>
          <p:cNvPr id="146436" name="Rectangle 3"/>
          <p:cNvSpPr>
            <a:spLocks noGrp="1" noChangeArrowheads="1"/>
          </p:cNvSpPr>
          <p:nvPr>
            <p:ph type="body" idx="1"/>
          </p:nvPr>
        </p:nvSpPr>
        <p:spPr>
          <a:noFill/>
          <a:ln/>
        </p:spPr>
        <p:txBody>
          <a:bodyPr/>
          <a:lstStyle/>
          <a:p>
            <a:endParaRPr lang="en-US" dirty="0" smtClean="0">
              <a:latin typeface="Arial" pitchFamily="34" charset="0"/>
            </a:endParaRPr>
          </a:p>
        </p:txBody>
      </p:sp>
    </p:spTree>
    <p:extLst>
      <p:ext uri="{BB962C8B-B14F-4D97-AF65-F5344CB8AC3E}">
        <p14:creationId xmlns:p14="http://schemas.microsoft.com/office/powerpoint/2010/main" val="54916592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7"/>
          <p:cNvSpPr>
            <a:spLocks noGrp="1" noChangeArrowheads="1"/>
          </p:cNvSpPr>
          <p:nvPr>
            <p:ph type="sldNum" sz="quarter" idx="5"/>
          </p:nvPr>
        </p:nvSpPr>
        <p:spPr>
          <a:noFill/>
        </p:spPr>
        <p:txBody>
          <a:bodyPr/>
          <a:lstStyle/>
          <a:p>
            <a:pPr defTabSz="964983"/>
            <a:fld id="{59D13D7B-EEBF-4955-A15E-E42389D31DC3}" type="slidenum">
              <a:rPr lang="en-US" smtClean="0"/>
              <a:pPr defTabSz="964983"/>
              <a:t>38</a:t>
            </a:fld>
            <a:endParaRPr lang="en-US" dirty="0" smtClean="0"/>
          </a:p>
        </p:txBody>
      </p:sp>
      <p:sp>
        <p:nvSpPr>
          <p:cNvPr id="203779" name="Rectangle 2"/>
          <p:cNvSpPr>
            <a:spLocks noGrp="1" noRot="1" noChangeAspect="1" noChangeArrowheads="1" noTextEdit="1"/>
          </p:cNvSpPr>
          <p:nvPr>
            <p:ph type="sldImg"/>
          </p:nvPr>
        </p:nvSpPr>
        <p:spPr>
          <a:xfrm>
            <a:off x="1257300" y="720725"/>
            <a:ext cx="4800600" cy="3600450"/>
          </a:xfrm>
          <a:ln/>
        </p:spPr>
      </p:sp>
      <p:sp>
        <p:nvSpPr>
          <p:cNvPr id="203780" name="Rectangle 3"/>
          <p:cNvSpPr>
            <a:spLocks noGrp="1" noChangeArrowheads="1"/>
          </p:cNvSpPr>
          <p:nvPr>
            <p:ph type="body" idx="1"/>
          </p:nvPr>
        </p:nvSpPr>
        <p:spPr>
          <a:xfrm>
            <a:off x="732513" y="4561554"/>
            <a:ext cx="5850176" cy="4640143"/>
          </a:xfrm>
          <a:noFill/>
          <a:ln/>
        </p:spPr>
        <p:txBody>
          <a:bodyPr/>
          <a:lstStyle/>
          <a:p>
            <a:pPr marL="693583" lvl="1" indent="-409484">
              <a:lnSpc>
                <a:spcPct val="75000"/>
              </a:lnSpc>
              <a:buFont typeface="Wingdings" pitchFamily="2" charset="2"/>
              <a:buChar char="Ø"/>
            </a:pPr>
            <a:endParaRPr lang="en-US" dirty="0" smtClean="0"/>
          </a:p>
        </p:txBody>
      </p:sp>
    </p:spTree>
    <p:extLst>
      <p:ext uri="{BB962C8B-B14F-4D97-AF65-F5344CB8AC3E}">
        <p14:creationId xmlns:p14="http://schemas.microsoft.com/office/powerpoint/2010/main" val="45862138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7"/>
          <p:cNvSpPr>
            <a:spLocks noGrp="1" noChangeArrowheads="1"/>
          </p:cNvSpPr>
          <p:nvPr>
            <p:ph type="sldNum" sz="quarter" idx="5"/>
          </p:nvPr>
        </p:nvSpPr>
        <p:spPr>
          <a:noFill/>
        </p:spPr>
        <p:txBody>
          <a:bodyPr/>
          <a:lstStyle/>
          <a:p>
            <a:pPr defTabSz="964983"/>
            <a:fld id="{5268E578-4907-4CCA-8760-B3976A48FD17}" type="slidenum">
              <a:rPr lang="en-US" smtClean="0"/>
              <a:pPr defTabSz="964983"/>
              <a:t>39</a:t>
            </a:fld>
            <a:endParaRPr lang="en-US" dirty="0" smtClean="0"/>
          </a:p>
        </p:txBody>
      </p:sp>
      <p:sp>
        <p:nvSpPr>
          <p:cNvPr id="208899" name="Rectangle 2"/>
          <p:cNvSpPr>
            <a:spLocks noGrp="1" noRot="1" noChangeAspect="1" noChangeArrowheads="1" noTextEdit="1"/>
          </p:cNvSpPr>
          <p:nvPr>
            <p:ph type="sldImg"/>
          </p:nvPr>
        </p:nvSpPr>
        <p:spPr>
          <a:xfrm>
            <a:off x="1873250" y="465138"/>
            <a:ext cx="3570288" cy="2679700"/>
          </a:xfrm>
          <a:ln/>
        </p:spPr>
      </p:sp>
      <p:sp>
        <p:nvSpPr>
          <p:cNvPr id="208900" name="Rectangle 3"/>
          <p:cNvSpPr>
            <a:spLocks noGrp="1" noChangeArrowheads="1"/>
          </p:cNvSpPr>
          <p:nvPr>
            <p:ph type="body" idx="1"/>
          </p:nvPr>
        </p:nvSpPr>
        <p:spPr>
          <a:xfrm>
            <a:off x="238126" y="3224213"/>
            <a:ext cx="6759575" cy="5656262"/>
          </a:xfrm>
          <a:noFill/>
          <a:ln/>
        </p:spPr>
        <p:txBody>
          <a:bodyPr/>
          <a:lstStyle/>
          <a:p>
            <a:pPr eaLnBrk="1" hangingPunct="1">
              <a:buFontTx/>
              <a:buChar char="•"/>
            </a:pPr>
            <a:endParaRPr lang="en-US" sz="1400" dirty="0" smtClean="0"/>
          </a:p>
        </p:txBody>
      </p:sp>
    </p:spTree>
    <p:extLst>
      <p:ext uri="{BB962C8B-B14F-4D97-AF65-F5344CB8AC3E}">
        <p14:creationId xmlns:p14="http://schemas.microsoft.com/office/powerpoint/2010/main" val="24429914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pPr defTabSz="963528"/>
            <a:fld id="{8F4D435C-91DD-4807-A678-9704C955702C}" type="slidenum">
              <a:rPr lang="en-US" smtClean="0">
                <a:latin typeface="Arial" pitchFamily="34" charset="0"/>
              </a:rPr>
              <a:pPr defTabSz="963528"/>
              <a:t>4</a:t>
            </a:fld>
            <a:endParaRPr lang="en-US" dirty="0" smtClean="0">
              <a:latin typeface="Arial" pitchFamily="34" charset="0"/>
            </a:endParaRPr>
          </a:p>
        </p:txBody>
      </p:sp>
      <p:sp>
        <p:nvSpPr>
          <p:cNvPr id="70659" name="Rectangle 2"/>
          <p:cNvSpPr>
            <a:spLocks noGrp="1" noRot="1" noChangeAspect="1" noChangeArrowheads="1" noTextEdit="1"/>
          </p:cNvSpPr>
          <p:nvPr>
            <p:ph type="sldImg"/>
          </p:nvPr>
        </p:nvSpPr>
        <p:spPr>
          <a:xfrm>
            <a:off x="1257300" y="720725"/>
            <a:ext cx="4800600" cy="3600450"/>
          </a:xfrm>
          <a:ln/>
        </p:spPr>
      </p:sp>
      <p:sp>
        <p:nvSpPr>
          <p:cNvPr id="70660" name="Rectangle 3"/>
          <p:cNvSpPr>
            <a:spLocks noGrp="1" noChangeArrowheads="1"/>
          </p:cNvSpPr>
          <p:nvPr>
            <p:ph type="body" idx="1"/>
          </p:nvPr>
        </p:nvSpPr>
        <p:spPr>
          <a:noFill/>
          <a:ln/>
        </p:spPr>
        <p:txBody>
          <a:bodyPr/>
          <a:lstStyle/>
          <a:p>
            <a:endParaRPr lang="en-US" dirty="0" smtClean="0">
              <a:latin typeface="Arial" pitchFamily="34" charset="0"/>
            </a:endParaRPr>
          </a:p>
        </p:txBody>
      </p:sp>
    </p:spTree>
    <p:extLst>
      <p:ext uri="{BB962C8B-B14F-4D97-AF65-F5344CB8AC3E}">
        <p14:creationId xmlns:p14="http://schemas.microsoft.com/office/powerpoint/2010/main" val="19247066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7"/>
          <p:cNvSpPr>
            <a:spLocks noGrp="1" noChangeArrowheads="1"/>
          </p:cNvSpPr>
          <p:nvPr>
            <p:ph type="sldNum" sz="quarter" idx="5"/>
          </p:nvPr>
        </p:nvSpPr>
        <p:spPr>
          <a:noFill/>
        </p:spPr>
        <p:txBody>
          <a:bodyPr/>
          <a:lstStyle/>
          <a:p>
            <a:pPr defTabSz="964983"/>
            <a:fld id="{61FE7C0B-FB38-4C54-82C7-6D719B01E6C2}" type="slidenum">
              <a:rPr lang="en-US" smtClean="0"/>
              <a:pPr defTabSz="964983"/>
              <a:t>40</a:t>
            </a:fld>
            <a:endParaRPr lang="en-US" dirty="0" smtClean="0"/>
          </a:p>
        </p:txBody>
      </p:sp>
      <p:sp>
        <p:nvSpPr>
          <p:cNvPr id="209923" name="Rectangle 2"/>
          <p:cNvSpPr>
            <a:spLocks noGrp="1" noRot="1" noChangeAspect="1" noChangeArrowheads="1" noTextEdit="1"/>
          </p:cNvSpPr>
          <p:nvPr>
            <p:ph type="sldImg"/>
          </p:nvPr>
        </p:nvSpPr>
        <p:spPr>
          <a:xfrm>
            <a:off x="1257300" y="720725"/>
            <a:ext cx="4800600" cy="3600450"/>
          </a:xfrm>
          <a:ln/>
        </p:spPr>
      </p:sp>
      <p:sp>
        <p:nvSpPr>
          <p:cNvPr id="209924" name="Rectangle 3"/>
          <p:cNvSpPr>
            <a:spLocks noGrp="1" noChangeArrowheads="1"/>
          </p:cNvSpPr>
          <p:nvPr>
            <p:ph type="body" idx="1"/>
          </p:nvPr>
        </p:nvSpPr>
        <p:spPr>
          <a:noFill/>
          <a:ln/>
        </p:spPr>
        <p:txBody>
          <a:bodyPr/>
          <a:lstStyle/>
          <a:p>
            <a:pPr lvl="1" eaLnBrk="1" hangingPunct="1">
              <a:buFontTx/>
              <a:buChar char="•"/>
            </a:pPr>
            <a:endParaRPr lang="en-US" sz="1400" dirty="0" smtClean="0"/>
          </a:p>
        </p:txBody>
      </p:sp>
    </p:spTree>
    <p:extLst>
      <p:ext uri="{BB962C8B-B14F-4D97-AF65-F5344CB8AC3E}">
        <p14:creationId xmlns:p14="http://schemas.microsoft.com/office/powerpoint/2010/main" val="218326688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7"/>
          <p:cNvSpPr>
            <a:spLocks noGrp="1" noChangeArrowheads="1"/>
          </p:cNvSpPr>
          <p:nvPr>
            <p:ph type="sldNum" sz="quarter" idx="5"/>
          </p:nvPr>
        </p:nvSpPr>
        <p:spPr>
          <a:noFill/>
        </p:spPr>
        <p:txBody>
          <a:bodyPr/>
          <a:lstStyle/>
          <a:p>
            <a:pPr defTabSz="964983"/>
            <a:fld id="{F9A0E424-2AAD-4C6B-A453-6460C3F8270D}" type="slidenum">
              <a:rPr lang="en-US" smtClean="0"/>
              <a:pPr defTabSz="964983"/>
              <a:t>41</a:t>
            </a:fld>
            <a:endParaRPr lang="en-US" dirty="0" smtClean="0"/>
          </a:p>
        </p:txBody>
      </p:sp>
      <p:sp>
        <p:nvSpPr>
          <p:cNvPr id="210947" name="Rectangle 2"/>
          <p:cNvSpPr>
            <a:spLocks noGrp="1" noRot="1" noChangeAspect="1" noChangeArrowheads="1" noTextEdit="1"/>
          </p:cNvSpPr>
          <p:nvPr>
            <p:ph type="sldImg"/>
          </p:nvPr>
        </p:nvSpPr>
        <p:spPr>
          <a:xfrm>
            <a:off x="1257300" y="720725"/>
            <a:ext cx="4800600" cy="3600450"/>
          </a:xfrm>
          <a:ln/>
        </p:spPr>
      </p:sp>
      <p:sp>
        <p:nvSpPr>
          <p:cNvPr id="210948" name="Rectangle 3"/>
          <p:cNvSpPr>
            <a:spLocks noGrp="1" noChangeArrowheads="1"/>
          </p:cNvSpPr>
          <p:nvPr>
            <p:ph type="body" idx="1"/>
          </p:nvPr>
        </p:nvSpPr>
        <p:spPr>
          <a:noFill/>
          <a:ln/>
        </p:spPr>
        <p:txBody>
          <a:bodyPr/>
          <a:lstStyle/>
          <a:p>
            <a:pPr lvl="1" eaLnBrk="1" hangingPunct="1">
              <a:buFontTx/>
              <a:buChar char="•"/>
            </a:pPr>
            <a:endParaRPr lang="en-US" sz="1400" dirty="0" smtClean="0"/>
          </a:p>
        </p:txBody>
      </p:sp>
    </p:spTree>
    <p:extLst>
      <p:ext uri="{BB962C8B-B14F-4D97-AF65-F5344CB8AC3E}">
        <p14:creationId xmlns:p14="http://schemas.microsoft.com/office/powerpoint/2010/main" val="128175914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7"/>
          <p:cNvSpPr>
            <a:spLocks noGrp="1" noChangeArrowheads="1"/>
          </p:cNvSpPr>
          <p:nvPr>
            <p:ph type="sldNum" sz="quarter" idx="5"/>
          </p:nvPr>
        </p:nvSpPr>
        <p:spPr>
          <a:noFill/>
        </p:spPr>
        <p:txBody>
          <a:bodyPr/>
          <a:lstStyle/>
          <a:p>
            <a:pPr defTabSz="964983"/>
            <a:fld id="{D74FE4B2-58B1-4250-B495-0D16F0F34117}" type="slidenum">
              <a:rPr lang="en-US" smtClean="0"/>
              <a:pPr defTabSz="964983"/>
              <a:t>42</a:t>
            </a:fld>
            <a:endParaRPr lang="en-US" dirty="0" smtClean="0"/>
          </a:p>
        </p:txBody>
      </p:sp>
      <p:sp>
        <p:nvSpPr>
          <p:cNvPr id="211971" name="Rectangle 2"/>
          <p:cNvSpPr>
            <a:spLocks noGrp="1" noRot="1" noChangeAspect="1" noChangeArrowheads="1" noTextEdit="1"/>
          </p:cNvSpPr>
          <p:nvPr>
            <p:ph type="sldImg"/>
          </p:nvPr>
        </p:nvSpPr>
        <p:spPr>
          <a:xfrm>
            <a:off x="1257300" y="720725"/>
            <a:ext cx="4800600" cy="3600450"/>
          </a:xfrm>
          <a:ln/>
        </p:spPr>
      </p:sp>
      <p:sp>
        <p:nvSpPr>
          <p:cNvPr id="211972" name="Rectangle 3"/>
          <p:cNvSpPr>
            <a:spLocks noGrp="1" noChangeArrowheads="1"/>
          </p:cNvSpPr>
          <p:nvPr>
            <p:ph type="body" idx="1"/>
          </p:nvPr>
        </p:nvSpPr>
        <p:spPr>
          <a:xfrm>
            <a:off x="390526" y="4486237"/>
            <a:ext cx="6373813" cy="4649827"/>
          </a:xfrm>
          <a:noFill/>
          <a:ln/>
        </p:spPr>
        <p:txBody>
          <a:bodyPr/>
          <a:lstStyle/>
          <a:p>
            <a:pPr eaLnBrk="1" hangingPunct="1">
              <a:buFontTx/>
              <a:buChar char="•"/>
            </a:pPr>
            <a:endParaRPr lang="en-US" sz="1400" dirty="0" smtClean="0"/>
          </a:p>
        </p:txBody>
      </p:sp>
    </p:spTree>
    <p:extLst>
      <p:ext uri="{BB962C8B-B14F-4D97-AF65-F5344CB8AC3E}">
        <p14:creationId xmlns:p14="http://schemas.microsoft.com/office/powerpoint/2010/main" val="301072976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7"/>
          <p:cNvSpPr>
            <a:spLocks noGrp="1" noChangeArrowheads="1"/>
          </p:cNvSpPr>
          <p:nvPr>
            <p:ph type="sldNum" sz="quarter" idx="5"/>
          </p:nvPr>
        </p:nvSpPr>
        <p:spPr>
          <a:noFill/>
        </p:spPr>
        <p:txBody>
          <a:bodyPr/>
          <a:lstStyle/>
          <a:p>
            <a:pPr defTabSz="964983"/>
            <a:fld id="{4B2F1C37-3768-4B41-A614-18C0B67E2CEB}" type="slidenum">
              <a:rPr lang="en-US" smtClean="0"/>
              <a:pPr defTabSz="964983"/>
              <a:t>43</a:t>
            </a:fld>
            <a:endParaRPr lang="en-US" dirty="0" smtClean="0"/>
          </a:p>
        </p:txBody>
      </p:sp>
      <p:sp>
        <p:nvSpPr>
          <p:cNvPr id="212995" name="Rectangle 2"/>
          <p:cNvSpPr>
            <a:spLocks noGrp="1" noRot="1" noChangeAspect="1" noChangeArrowheads="1" noTextEdit="1"/>
          </p:cNvSpPr>
          <p:nvPr>
            <p:ph type="sldImg"/>
          </p:nvPr>
        </p:nvSpPr>
        <p:spPr>
          <a:xfrm>
            <a:off x="1257300" y="720725"/>
            <a:ext cx="4800600" cy="3600450"/>
          </a:xfrm>
          <a:ln/>
        </p:spPr>
      </p:sp>
      <p:sp>
        <p:nvSpPr>
          <p:cNvPr id="212996" name="Rectangle 3"/>
          <p:cNvSpPr>
            <a:spLocks noGrp="1" noChangeArrowheads="1"/>
          </p:cNvSpPr>
          <p:nvPr>
            <p:ph type="body" idx="1"/>
          </p:nvPr>
        </p:nvSpPr>
        <p:spPr>
          <a:ln/>
        </p:spPr>
        <p:txBody>
          <a:bodyPr/>
          <a:lstStyle/>
          <a:p>
            <a:pPr marL="2133663" lvl="4" indent="-237074">
              <a:defRPr/>
            </a:pPr>
            <a:endParaRPr lang="en-US" dirty="0" smtClean="0"/>
          </a:p>
        </p:txBody>
      </p:sp>
    </p:spTree>
    <p:extLst>
      <p:ext uri="{BB962C8B-B14F-4D97-AF65-F5344CB8AC3E}">
        <p14:creationId xmlns:p14="http://schemas.microsoft.com/office/powerpoint/2010/main" val="15968273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7"/>
          <p:cNvSpPr>
            <a:spLocks noGrp="1" noChangeArrowheads="1"/>
          </p:cNvSpPr>
          <p:nvPr>
            <p:ph type="sldNum" sz="quarter" idx="5"/>
          </p:nvPr>
        </p:nvSpPr>
        <p:spPr>
          <a:noFill/>
        </p:spPr>
        <p:txBody>
          <a:bodyPr/>
          <a:lstStyle/>
          <a:p>
            <a:pPr defTabSz="964983"/>
            <a:fld id="{51F8DEFC-234A-41D9-A079-D9D3D9087533}" type="slidenum">
              <a:rPr lang="en-US" smtClean="0"/>
              <a:pPr defTabSz="964983"/>
              <a:t>44</a:t>
            </a:fld>
            <a:endParaRPr lang="en-US" dirty="0" smtClean="0"/>
          </a:p>
        </p:txBody>
      </p:sp>
      <p:sp>
        <p:nvSpPr>
          <p:cNvPr id="215043" name="Rectangle 2"/>
          <p:cNvSpPr>
            <a:spLocks noGrp="1" noRot="1" noChangeAspect="1" noChangeArrowheads="1" noTextEdit="1"/>
          </p:cNvSpPr>
          <p:nvPr>
            <p:ph type="sldImg"/>
          </p:nvPr>
        </p:nvSpPr>
        <p:spPr>
          <a:xfrm>
            <a:off x="1257300" y="720725"/>
            <a:ext cx="4800600" cy="3600450"/>
          </a:xfrm>
          <a:ln/>
        </p:spPr>
      </p:sp>
      <p:sp>
        <p:nvSpPr>
          <p:cNvPr id="215044" name="Rectangle 3"/>
          <p:cNvSpPr>
            <a:spLocks noGrp="1" noChangeArrowheads="1"/>
          </p:cNvSpPr>
          <p:nvPr>
            <p:ph type="body" idx="1"/>
          </p:nvPr>
        </p:nvSpPr>
        <p:spPr>
          <a:noFill/>
          <a:ln/>
        </p:spPr>
        <p:txBody>
          <a:bodyPr/>
          <a:lstStyle/>
          <a:p>
            <a:pPr eaLnBrk="1" hangingPunct="1"/>
            <a:endParaRPr lang="en-US" sz="1400" dirty="0" smtClean="0"/>
          </a:p>
        </p:txBody>
      </p:sp>
    </p:spTree>
    <p:extLst>
      <p:ext uri="{BB962C8B-B14F-4D97-AF65-F5344CB8AC3E}">
        <p14:creationId xmlns:p14="http://schemas.microsoft.com/office/powerpoint/2010/main" val="278597644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7"/>
          <p:cNvSpPr>
            <a:spLocks noGrp="1" noChangeArrowheads="1"/>
          </p:cNvSpPr>
          <p:nvPr>
            <p:ph type="sldNum" sz="quarter" idx="5"/>
          </p:nvPr>
        </p:nvSpPr>
        <p:spPr>
          <a:noFill/>
        </p:spPr>
        <p:txBody>
          <a:bodyPr/>
          <a:lstStyle/>
          <a:p>
            <a:pPr defTabSz="964983"/>
            <a:fld id="{38CAEB36-04C2-42A1-BDE1-3395CD0BC304}" type="slidenum">
              <a:rPr lang="en-US" smtClean="0"/>
              <a:pPr defTabSz="964983"/>
              <a:t>45</a:t>
            </a:fld>
            <a:endParaRPr lang="en-US" dirty="0" smtClean="0"/>
          </a:p>
        </p:txBody>
      </p:sp>
      <p:sp>
        <p:nvSpPr>
          <p:cNvPr id="218115" name="Rectangle 2"/>
          <p:cNvSpPr>
            <a:spLocks noGrp="1" noRot="1" noChangeAspect="1" noChangeArrowheads="1" noTextEdit="1"/>
          </p:cNvSpPr>
          <p:nvPr>
            <p:ph type="sldImg"/>
          </p:nvPr>
        </p:nvSpPr>
        <p:spPr>
          <a:xfrm>
            <a:off x="1566863" y="720725"/>
            <a:ext cx="4181475" cy="3136900"/>
          </a:xfrm>
          <a:ln/>
        </p:spPr>
      </p:sp>
      <p:sp>
        <p:nvSpPr>
          <p:cNvPr id="218116" name="Rectangle 3"/>
          <p:cNvSpPr>
            <a:spLocks noGrp="1" noChangeArrowheads="1"/>
          </p:cNvSpPr>
          <p:nvPr>
            <p:ph type="body" idx="1"/>
          </p:nvPr>
        </p:nvSpPr>
        <p:spPr>
          <a:xfrm>
            <a:off x="317502" y="3857509"/>
            <a:ext cx="6600825" cy="5278555"/>
          </a:xfrm>
          <a:noFill/>
          <a:ln/>
        </p:spPr>
        <p:txBody>
          <a:bodyPr/>
          <a:lstStyle/>
          <a:p>
            <a:pPr eaLnBrk="1" hangingPunct="1">
              <a:lnSpc>
                <a:spcPct val="90000"/>
              </a:lnSpc>
              <a:buFontTx/>
              <a:buChar char="•"/>
            </a:pPr>
            <a:endParaRPr lang="en-US" sz="1400" dirty="0" smtClean="0"/>
          </a:p>
        </p:txBody>
      </p:sp>
    </p:spTree>
    <p:extLst>
      <p:ext uri="{BB962C8B-B14F-4D97-AF65-F5344CB8AC3E}">
        <p14:creationId xmlns:p14="http://schemas.microsoft.com/office/powerpoint/2010/main" val="192669426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7"/>
          <p:cNvSpPr>
            <a:spLocks noGrp="1" noChangeArrowheads="1"/>
          </p:cNvSpPr>
          <p:nvPr>
            <p:ph type="sldNum" sz="quarter" idx="5"/>
          </p:nvPr>
        </p:nvSpPr>
        <p:spPr>
          <a:noFill/>
        </p:spPr>
        <p:txBody>
          <a:bodyPr/>
          <a:lstStyle/>
          <a:p>
            <a:pPr defTabSz="964983"/>
            <a:fld id="{0E39C874-0EB7-4DBE-84D7-B3437DFD9D04}" type="slidenum">
              <a:rPr lang="en-US" smtClean="0"/>
              <a:pPr defTabSz="964983"/>
              <a:t>46</a:t>
            </a:fld>
            <a:endParaRPr lang="en-US" dirty="0" smtClean="0"/>
          </a:p>
        </p:txBody>
      </p:sp>
      <p:sp>
        <p:nvSpPr>
          <p:cNvPr id="219139" name="Rectangle 2"/>
          <p:cNvSpPr>
            <a:spLocks noGrp="1" noRot="1" noChangeAspect="1" noChangeArrowheads="1" noTextEdit="1"/>
          </p:cNvSpPr>
          <p:nvPr>
            <p:ph type="sldImg"/>
          </p:nvPr>
        </p:nvSpPr>
        <p:spPr>
          <a:xfrm>
            <a:off x="1257300" y="720725"/>
            <a:ext cx="4800600" cy="3600450"/>
          </a:xfrm>
          <a:ln/>
        </p:spPr>
      </p:sp>
      <p:sp>
        <p:nvSpPr>
          <p:cNvPr id="219140" name="Rectangle 3"/>
          <p:cNvSpPr>
            <a:spLocks noGrp="1" noChangeArrowheads="1"/>
          </p:cNvSpPr>
          <p:nvPr>
            <p:ph type="body" idx="1"/>
          </p:nvPr>
        </p:nvSpPr>
        <p:spPr>
          <a:noFill/>
          <a:ln/>
        </p:spPr>
        <p:txBody>
          <a:bodyPr/>
          <a:lstStyle/>
          <a:p>
            <a:pPr eaLnBrk="1" hangingPunct="1">
              <a:lnSpc>
                <a:spcPct val="90000"/>
              </a:lnSpc>
              <a:buFontTx/>
              <a:buChar char="•"/>
            </a:pPr>
            <a:endParaRPr lang="en-US" sz="1400" dirty="0" smtClean="0"/>
          </a:p>
        </p:txBody>
      </p:sp>
    </p:spTree>
    <p:extLst>
      <p:ext uri="{BB962C8B-B14F-4D97-AF65-F5344CB8AC3E}">
        <p14:creationId xmlns:p14="http://schemas.microsoft.com/office/powerpoint/2010/main" val="36426386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7"/>
          <p:cNvSpPr>
            <a:spLocks noGrp="1" noChangeArrowheads="1"/>
          </p:cNvSpPr>
          <p:nvPr>
            <p:ph type="sldNum" sz="quarter" idx="5"/>
          </p:nvPr>
        </p:nvSpPr>
        <p:spPr>
          <a:noFill/>
        </p:spPr>
        <p:txBody>
          <a:bodyPr/>
          <a:lstStyle/>
          <a:p>
            <a:pPr defTabSz="964983"/>
            <a:fld id="{5048EE1E-B461-4719-B7A7-1F4FBD681A26}" type="slidenum">
              <a:rPr lang="en-US" smtClean="0"/>
              <a:pPr defTabSz="964983"/>
              <a:t>47</a:t>
            </a:fld>
            <a:endParaRPr lang="en-US" dirty="0" smtClean="0"/>
          </a:p>
        </p:txBody>
      </p:sp>
      <p:sp>
        <p:nvSpPr>
          <p:cNvPr id="220163" name="Rectangle 2"/>
          <p:cNvSpPr>
            <a:spLocks noGrp="1" noRot="1" noChangeAspect="1" noChangeArrowheads="1" noTextEdit="1"/>
          </p:cNvSpPr>
          <p:nvPr>
            <p:ph type="sldImg"/>
          </p:nvPr>
        </p:nvSpPr>
        <p:spPr>
          <a:xfrm>
            <a:off x="1257300" y="720725"/>
            <a:ext cx="4800600" cy="3600450"/>
          </a:xfrm>
          <a:ln/>
        </p:spPr>
      </p:sp>
      <p:sp>
        <p:nvSpPr>
          <p:cNvPr id="220164" name="Rectangle 3"/>
          <p:cNvSpPr>
            <a:spLocks noGrp="1" noChangeArrowheads="1"/>
          </p:cNvSpPr>
          <p:nvPr>
            <p:ph type="body" idx="1"/>
          </p:nvPr>
        </p:nvSpPr>
        <p:spPr>
          <a:noFill/>
          <a:ln/>
        </p:spPr>
        <p:txBody>
          <a:bodyPr/>
          <a:lstStyle/>
          <a:p>
            <a:endParaRPr lang="en-US" sz="1400" dirty="0" smtClean="0"/>
          </a:p>
        </p:txBody>
      </p:sp>
    </p:spTree>
    <p:extLst>
      <p:ext uri="{BB962C8B-B14F-4D97-AF65-F5344CB8AC3E}">
        <p14:creationId xmlns:p14="http://schemas.microsoft.com/office/powerpoint/2010/main" val="116585955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Slide Image Placeholder 1"/>
          <p:cNvSpPr>
            <a:spLocks noGrp="1" noRot="1" noChangeAspect="1" noTextEdit="1"/>
          </p:cNvSpPr>
          <p:nvPr>
            <p:ph type="sldImg"/>
          </p:nvPr>
        </p:nvSpPr>
        <p:spPr>
          <a:xfrm>
            <a:off x="1257300" y="720725"/>
            <a:ext cx="4800600" cy="3600450"/>
          </a:xfrm>
          <a:ln/>
        </p:spPr>
      </p:sp>
      <p:sp>
        <p:nvSpPr>
          <p:cNvPr id="224259" name="Notes Placeholder 2"/>
          <p:cNvSpPr>
            <a:spLocks noGrp="1"/>
          </p:cNvSpPr>
          <p:nvPr>
            <p:ph type="body" idx="1"/>
          </p:nvPr>
        </p:nvSpPr>
        <p:spPr>
          <a:noFill/>
          <a:ln/>
        </p:spPr>
        <p:txBody>
          <a:bodyPr/>
          <a:lstStyle/>
          <a:p>
            <a:endParaRPr lang="en-US" dirty="0" smtClean="0"/>
          </a:p>
        </p:txBody>
      </p:sp>
      <p:sp>
        <p:nvSpPr>
          <p:cNvPr id="224260" name="Slide Number Placeholder 3"/>
          <p:cNvSpPr>
            <a:spLocks noGrp="1"/>
          </p:cNvSpPr>
          <p:nvPr>
            <p:ph type="sldNum" sz="quarter" idx="5"/>
          </p:nvPr>
        </p:nvSpPr>
        <p:spPr>
          <a:noFill/>
        </p:spPr>
        <p:txBody>
          <a:bodyPr/>
          <a:lstStyle/>
          <a:p>
            <a:pPr defTabSz="964983"/>
            <a:fld id="{DFAD18A8-124B-40C2-B4AA-D2252CF3ADE9}" type="slidenum">
              <a:rPr lang="en-US" smtClean="0"/>
              <a:pPr defTabSz="964983"/>
              <a:t>48</a:t>
            </a:fld>
            <a:endParaRPr lang="en-US" dirty="0" smtClean="0"/>
          </a:p>
        </p:txBody>
      </p:sp>
    </p:spTree>
    <p:extLst>
      <p:ext uri="{BB962C8B-B14F-4D97-AF65-F5344CB8AC3E}">
        <p14:creationId xmlns:p14="http://schemas.microsoft.com/office/powerpoint/2010/main" val="225284164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Slide Image Placeholder 1"/>
          <p:cNvSpPr>
            <a:spLocks noGrp="1" noRot="1" noChangeAspect="1" noTextEdit="1"/>
          </p:cNvSpPr>
          <p:nvPr>
            <p:ph type="sldImg"/>
          </p:nvPr>
        </p:nvSpPr>
        <p:spPr>
          <a:xfrm>
            <a:off x="1257300" y="720725"/>
            <a:ext cx="4800600" cy="3600450"/>
          </a:xfrm>
          <a:ln/>
        </p:spPr>
      </p:sp>
      <p:sp>
        <p:nvSpPr>
          <p:cNvPr id="225283" name="Notes Placeholder 2"/>
          <p:cNvSpPr>
            <a:spLocks noGrp="1"/>
          </p:cNvSpPr>
          <p:nvPr>
            <p:ph type="body" idx="1"/>
          </p:nvPr>
        </p:nvSpPr>
        <p:spPr>
          <a:xfrm>
            <a:off x="396876" y="4722010"/>
            <a:ext cx="6372226" cy="4564866"/>
          </a:xfrm>
          <a:noFill/>
          <a:ln/>
        </p:spPr>
        <p:txBody>
          <a:bodyPr/>
          <a:lstStyle/>
          <a:p>
            <a:endParaRPr lang="en-US" dirty="0" smtClean="0"/>
          </a:p>
        </p:txBody>
      </p:sp>
      <p:sp>
        <p:nvSpPr>
          <p:cNvPr id="225284" name="Slide Number Placeholder 3"/>
          <p:cNvSpPr>
            <a:spLocks noGrp="1"/>
          </p:cNvSpPr>
          <p:nvPr>
            <p:ph type="sldNum" sz="quarter" idx="5"/>
          </p:nvPr>
        </p:nvSpPr>
        <p:spPr>
          <a:noFill/>
        </p:spPr>
        <p:txBody>
          <a:bodyPr/>
          <a:lstStyle/>
          <a:p>
            <a:pPr defTabSz="964983"/>
            <a:fld id="{A8F27271-B65D-4160-BA81-92FB3D146195}" type="slidenum">
              <a:rPr lang="en-US" smtClean="0"/>
              <a:pPr defTabSz="964983"/>
              <a:t>49</a:t>
            </a:fld>
            <a:endParaRPr lang="en-US" dirty="0" smtClean="0"/>
          </a:p>
        </p:txBody>
      </p:sp>
    </p:spTree>
    <p:extLst>
      <p:ext uri="{BB962C8B-B14F-4D97-AF65-F5344CB8AC3E}">
        <p14:creationId xmlns:p14="http://schemas.microsoft.com/office/powerpoint/2010/main" val="16199718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pPr defTabSz="963528"/>
            <a:fld id="{A16C1BB2-09E0-42FE-A24A-BAD1A7BE7332}" type="slidenum">
              <a:rPr lang="en-US" smtClean="0">
                <a:latin typeface="Arial" pitchFamily="34" charset="0"/>
              </a:rPr>
              <a:pPr defTabSz="963528"/>
              <a:t>5</a:t>
            </a:fld>
            <a:endParaRPr lang="en-US" dirty="0" smtClean="0">
              <a:latin typeface="Arial" pitchFamily="34" charset="0"/>
            </a:endParaRPr>
          </a:p>
        </p:txBody>
      </p:sp>
      <p:sp>
        <p:nvSpPr>
          <p:cNvPr id="71683" name="Rectangle 2"/>
          <p:cNvSpPr>
            <a:spLocks noGrp="1" noRot="1" noChangeAspect="1" noChangeArrowheads="1" noTextEdit="1"/>
          </p:cNvSpPr>
          <p:nvPr>
            <p:ph type="sldImg"/>
          </p:nvPr>
        </p:nvSpPr>
        <p:spPr>
          <a:xfrm>
            <a:off x="1257300" y="720725"/>
            <a:ext cx="4800600" cy="3600450"/>
          </a:xfrm>
          <a:ln/>
        </p:spPr>
      </p:sp>
      <p:sp>
        <p:nvSpPr>
          <p:cNvPr id="71684" name="Rectangle 3"/>
          <p:cNvSpPr>
            <a:spLocks noGrp="1" noChangeArrowheads="1"/>
          </p:cNvSpPr>
          <p:nvPr>
            <p:ph type="body" idx="1"/>
          </p:nvPr>
        </p:nvSpPr>
        <p:spPr>
          <a:noFill/>
          <a:ln/>
        </p:spPr>
        <p:txBody>
          <a:bodyPr/>
          <a:lstStyle/>
          <a:p>
            <a:endParaRPr lang="en-US" smtClean="0">
              <a:latin typeface="Arial" pitchFamily="34" charset="0"/>
            </a:endParaRPr>
          </a:p>
        </p:txBody>
      </p:sp>
    </p:spTree>
    <p:extLst>
      <p:ext uri="{BB962C8B-B14F-4D97-AF65-F5344CB8AC3E}">
        <p14:creationId xmlns:p14="http://schemas.microsoft.com/office/powerpoint/2010/main" val="71427828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7"/>
          <p:cNvSpPr>
            <a:spLocks noGrp="1" noChangeArrowheads="1"/>
          </p:cNvSpPr>
          <p:nvPr>
            <p:ph type="sldNum" sz="quarter" idx="5"/>
          </p:nvPr>
        </p:nvSpPr>
        <p:spPr>
          <a:noFill/>
        </p:spPr>
        <p:txBody>
          <a:bodyPr/>
          <a:lstStyle/>
          <a:p>
            <a:pPr defTabSz="964983"/>
            <a:fld id="{7DC146D4-6820-4FC1-8382-7D6BBBD94C81}" type="slidenum">
              <a:rPr lang="en-US" smtClean="0"/>
              <a:pPr defTabSz="964983"/>
              <a:t>50</a:t>
            </a:fld>
            <a:endParaRPr lang="en-US" dirty="0" smtClean="0"/>
          </a:p>
        </p:txBody>
      </p:sp>
      <p:sp>
        <p:nvSpPr>
          <p:cNvPr id="227331" name="Rectangle 2"/>
          <p:cNvSpPr>
            <a:spLocks noGrp="1" noRot="1" noChangeAspect="1" noChangeArrowheads="1" noTextEdit="1"/>
          </p:cNvSpPr>
          <p:nvPr>
            <p:ph type="sldImg"/>
          </p:nvPr>
        </p:nvSpPr>
        <p:spPr>
          <a:xfrm>
            <a:off x="1697038" y="307975"/>
            <a:ext cx="3683000" cy="2763838"/>
          </a:xfrm>
          <a:ln/>
        </p:spPr>
      </p:sp>
      <p:sp>
        <p:nvSpPr>
          <p:cNvPr id="227332" name="Rectangle 3"/>
          <p:cNvSpPr>
            <a:spLocks noGrp="1" noChangeArrowheads="1"/>
          </p:cNvSpPr>
          <p:nvPr>
            <p:ph type="body" idx="1"/>
          </p:nvPr>
        </p:nvSpPr>
        <p:spPr>
          <a:xfrm>
            <a:off x="152402" y="3228780"/>
            <a:ext cx="7162800" cy="5912046"/>
          </a:xfrm>
          <a:noFill/>
          <a:ln/>
        </p:spPr>
        <p:txBody>
          <a:bodyPr>
            <a:normAutofit/>
          </a:bodyPr>
          <a:lstStyle/>
          <a:p>
            <a:endParaRPr lang="en-US" sz="1400" dirty="0" smtClean="0"/>
          </a:p>
        </p:txBody>
      </p:sp>
    </p:spTree>
    <p:extLst>
      <p:ext uri="{BB962C8B-B14F-4D97-AF65-F5344CB8AC3E}">
        <p14:creationId xmlns:p14="http://schemas.microsoft.com/office/powerpoint/2010/main" val="261986830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7"/>
          <p:cNvSpPr txBox="1">
            <a:spLocks noGrp="1" noChangeArrowheads="1"/>
          </p:cNvSpPr>
          <p:nvPr/>
        </p:nvSpPr>
        <p:spPr bwMode="auto">
          <a:xfrm>
            <a:off x="4144964" y="9120190"/>
            <a:ext cx="3168650" cy="479425"/>
          </a:xfrm>
          <a:prstGeom prst="rect">
            <a:avLst/>
          </a:prstGeom>
          <a:noFill/>
          <a:ln w="9525">
            <a:noFill/>
            <a:miter lim="800000"/>
            <a:headEnd/>
            <a:tailEnd/>
          </a:ln>
        </p:spPr>
        <p:txBody>
          <a:bodyPr lIns="96586" tIns="48293" rIns="96586" bIns="48293" anchor="b"/>
          <a:lstStyle/>
          <a:p>
            <a:pPr algn="r" defTabSz="964983"/>
            <a:fld id="{8624F440-DB17-415F-B9DF-8B40018E8243}" type="slidenum">
              <a:rPr lang="en-US" sz="1200">
                <a:latin typeface="Arial" charset="0"/>
              </a:rPr>
              <a:pPr algn="r" defTabSz="964983"/>
              <a:t>51</a:t>
            </a:fld>
            <a:endParaRPr lang="en-US" sz="1200" dirty="0">
              <a:latin typeface="Arial" charset="0"/>
            </a:endParaRPr>
          </a:p>
        </p:txBody>
      </p:sp>
      <p:sp>
        <p:nvSpPr>
          <p:cNvPr id="236547" name="Rectangle 2"/>
          <p:cNvSpPr>
            <a:spLocks noGrp="1" noRot="1" noChangeAspect="1" noChangeArrowheads="1" noTextEdit="1"/>
          </p:cNvSpPr>
          <p:nvPr>
            <p:ph type="sldImg"/>
          </p:nvPr>
        </p:nvSpPr>
        <p:spPr>
          <a:xfrm>
            <a:off x="1928813" y="544513"/>
            <a:ext cx="3654425" cy="2741612"/>
          </a:xfrm>
          <a:ln/>
        </p:spPr>
      </p:sp>
      <p:sp>
        <p:nvSpPr>
          <p:cNvPr id="236548" name="Rectangle 3"/>
          <p:cNvSpPr>
            <a:spLocks noGrp="1" noChangeArrowheads="1"/>
          </p:cNvSpPr>
          <p:nvPr>
            <p:ph type="body" idx="1"/>
          </p:nvPr>
        </p:nvSpPr>
        <p:spPr>
          <a:xfrm>
            <a:off x="795339" y="3384550"/>
            <a:ext cx="5849937" cy="5418138"/>
          </a:xfrm>
          <a:noFill/>
          <a:ln/>
        </p:spPr>
        <p:txBody>
          <a:bodyPr/>
          <a:lstStyle/>
          <a:p>
            <a:endParaRPr lang="en-US" dirty="0" smtClean="0"/>
          </a:p>
        </p:txBody>
      </p:sp>
    </p:spTree>
    <p:extLst>
      <p:ext uri="{BB962C8B-B14F-4D97-AF65-F5344CB8AC3E}">
        <p14:creationId xmlns:p14="http://schemas.microsoft.com/office/powerpoint/2010/main" val="424886144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7"/>
          <p:cNvSpPr>
            <a:spLocks noGrp="1" noChangeArrowheads="1"/>
          </p:cNvSpPr>
          <p:nvPr>
            <p:ph type="sldNum" sz="quarter" idx="5"/>
          </p:nvPr>
        </p:nvSpPr>
        <p:spPr>
          <a:noFill/>
        </p:spPr>
        <p:txBody>
          <a:bodyPr/>
          <a:lstStyle/>
          <a:p>
            <a:pPr defTabSz="964983"/>
            <a:fld id="{CE1932D7-4EAB-4370-A7E4-6AD09AF0BA9D}" type="slidenum">
              <a:rPr lang="en-US" smtClean="0"/>
              <a:pPr defTabSz="964983"/>
              <a:t>52</a:t>
            </a:fld>
            <a:endParaRPr lang="en-US" dirty="0" smtClean="0"/>
          </a:p>
        </p:txBody>
      </p:sp>
      <p:sp>
        <p:nvSpPr>
          <p:cNvPr id="238595" name="Rectangle 2"/>
          <p:cNvSpPr>
            <a:spLocks noGrp="1" noRot="1" noChangeAspect="1" noChangeArrowheads="1" noTextEdit="1"/>
          </p:cNvSpPr>
          <p:nvPr>
            <p:ph type="sldImg"/>
          </p:nvPr>
        </p:nvSpPr>
        <p:spPr>
          <a:xfrm>
            <a:off x="1671638" y="720725"/>
            <a:ext cx="3971925" cy="2979738"/>
          </a:xfrm>
          <a:ln/>
        </p:spPr>
      </p:sp>
      <p:sp>
        <p:nvSpPr>
          <p:cNvPr id="238596" name="Rectangle 3"/>
          <p:cNvSpPr>
            <a:spLocks noGrp="1" noChangeArrowheads="1"/>
          </p:cNvSpPr>
          <p:nvPr>
            <p:ph type="body" idx="1"/>
          </p:nvPr>
        </p:nvSpPr>
        <p:spPr>
          <a:xfrm>
            <a:off x="641569" y="4093282"/>
            <a:ext cx="5850176" cy="4319230"/>
          </a:xfrm>
          <a:noFill/>
          <a:ln/>
        </p:spPr>
        <p:txBody>
          <a:bodyPr/>
          <a:lstStyle/>
          <a:p>
            <a:endParaRPr lang="en-US" sz="1400" dirty="0" smtClean="0"/>
          </a:p>
        </p:txBody>
      </p:sp>
    </p:spTree>
    <p:extLst>
      <p:ext uri="{BB962C8B-B14F-4D97-AF65-F5344CB8AC3E}">
        <p14:creationId xmlns:p14="http://schemas.microsoft.com/office/powerpoint/2010/main" val="99557808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ctangle 7"/>
          <p:cNvSpPr>
            <a:spLocks noGrp="1" noChangeArrowheads="1"/>
          </p:cNvSpPr>
          <p:nvPr>
            <p:ph type="sldNum" sz="quarter" idx="5"/>
          </p:nvPr>
        </p:nvSpPr>
        <p:spPr>
          <a:noFill/>
        </p:spPr>
        <p:txBody>
          <a:bodyPr/>
          <a:lstStyle/>
          <a:p>
            <a:pPr defTabSz="964983"/>
            <a:fld id="{B3D8E110-81EA-4AEC-85CD-27EE16630AFB}" type="slidenum">
              <a:rPr lang="en-US" smtClean="0"/>
              <a:pPr defTabSz="964983"/>
              <a:t>53</a:t>
            </a:fld>
            <a:endParaRPr lang="en-US" dirty="0" smtClean="0"/>
          </a:p>
        </p:txBody>
      </p:sp>
      <p:sp>
        <p:nvSpPr>
          <p:cNvPr id="239619" name="Rectangle 2"/>
          <p:cNvSpPr>
            <a:spLocks noGrp="1" noRot="1" noChangeAspect="1" noChangeArrowheads="1" noTextEdit="1"/>
          </p:cNvSpPr>
          <p:nvPr>
            <p:ph type="sldImg"/>
          </p:nvPr>
        </p:nvSpPr>
        <p:spPr>
          <a:xfrm>
            <a:off x="2216150" y="307975"/>
            <a:ext cx="2940050" cy="2206625"/>
          </a:xfrm>
          <a:ln/>
        </p:spPr>
      </p:sp>
      <p:sp>
        <p:nvSpPr>
          <p:cNvPr id="239620" name="Rectangle 3"/>
          <p:cNvSpPr>
            <a:spLocks noGrp="1" noChangeArrowheads="1"/>
          </p:cNvSpPr>
          <p:nvPr>
            <p:ph type="body" idx="1"/>
          </p:nvPr>
        </p:nvSpPr>
        <p:spPr>
          <a:xfrm>
            <a:off x="231775" y="2593975"/>
            <a:ext cx="6851650" cy="6777038"/>
          </a:xfrm>
          <a:noFill/>
          <a:ln/>
        </p:spPr>
        <p:txBody>
          <a:bodyPr/>
          <a:lstStyle/>
          <a:p>
            <a:endParaRPr lang="en-US" sz="1400" dirty="0" smtClean="0"/>
          </a:p>
        </p:txBody>
      </p:sp>
    </p:spTree>
    <p:extLst>
      <p:ext uri="{BB962C8B-B14F-4D97-AF65-F5344CB8AC3E}">
        <p14:creationId xmlns:p14="http://schemas.microsoft.com/office/powerpoint/2010/main" val="102893753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Rectangle 7"/>
          <p:cNvSpPr txBox="1">
            <a:spLocks noGrp="1" noChangeArrowheads="1"/>
          </p:cNvSpPr>
          <p:nvPr/>
        </p:nvSpPr>
        <p:spPr bwMode="auto">
          <a:xfrm>
            <a:off x="4144964" y="9120190"/>
            <a:ext cx="3168650" cy="479425"/>
          </a:xfrm>
          <a:prstGeom prst="rect">
            <a:avLst/>
          </a:prstGeom>
          <a:noFill/>
          <a:ln w="9525">
            <a:noFill/>
            <a:miter lim="800000"/>
            <a:headEnd/>
            <a:tailEnd/>
          </a:ln>
        </p:spPr>
        <p:txBody>
          <a:bodyPr lIns="96586" tIns="48293" rIns="96586" bIns="48293" anchor="b"/>
          <a:lstStyle/>
          <a:p>
            <a:pPr algn="r" defTabSz="964983"/>
            <a:fld id="{13898A4E-BE10-415D-9FBC-87BDF836F7E7}" type="slidenum">
              <a:rPr lang="en-US" sz="1200">
                <a:latin typeface="Arial" charset="0"/>
              </a:rPr>
              <a:pPr algn="r" defTabSz="964983"/>
              <a:t>54</a:t>
            </a:fld>
            <a:endParaRPr lang="en-US" sz="1200" dirty="0">
              <a:latin typeface="Arial" charset="0"/>
            </a:endParaRPr>
          </a:p>
        </p:txBody>
      </p:sp>
      <p:sp>
        <p:nvSpPr>
          <p:cNvPr id="244739" name="Rectangle 2"/>
          <p:cNvSpPr>
            <a:spLocks noGrp="1" noRot="1" noChangeAspect="1" noChangeArrowheads="1" noTextEdit="1"/>
          </p:cNvSpPr>
          <p:nvPr>
            <p:ph type="sldImg"/>
          </p:nvPr>
        </p:nvSpPr>
        <p:spPr>
          <a:xfrm>
            <a:off x="1787525" y="630238"/>
            <a:ext cx="3862388" cy="2898775"/>
          </a:xfrm>
          <a:ln/>
        </p:spPr>
      </p:sp>
      <p:sp>
        <p:nvSpPr>
          <p:cNvPr id="244740" name="Rectangle 3"/>
          <p:cNvSpPr>
            <a:spLocks noGrp="1" noChangeArrowheads="1"/>
          </p:cNvSpPr>
          <p:nvPr>
            <p:ph type="body" idx="1"/>
          </p:nvPr>
        </p:nvSpPr>
        <p:spPr>
          <a:xfrm>
            <a:off x="731840" y="3619501"/>
            <a:ext cx="5851525" cy="5260975"/>
          </a:xfrm>
          <a:noFill/>
          <a:ln/>
        </p:spPr>
        <p:txBody>
          <a:bodyPr/>
          <a:lstStyle/>
          <a:p>
            <a:pPr eaLnBrk="1" hangingPunct="1">
              <a:buFontTx/>
              <a:buChar char="•"/>
            </a:pPr>
            <a:endParaRPr lang="en-US" sz="1400" dirty="0" smtClean="0"/>
          </a:p>
        </p:txBody>
      </p:sp>
    </p:spTree>
    <p:extLst>
      <p:ext uri="{BB962C8B-B14F-4D97-AF65-F5344CB8AC3E}">
        <p14:creationId xmlns:p14="http://schemas.microsoft.com/office/powerpoint/2010/main" val="3036630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7"/>
          <p:cNvSpPr txBox="1">
            <a:spLocks noGrp="1" noChangeArrowheads="1"/>
          </p:cNvSpPr>
          <p:nvPr/>
        </p:nvSpPr>
        <p:spPr bwMode="auto">
          <a:xfrm>
            <a:off x="4144964" y="9120190"/>
            <a:ext cx="3168650" cy="479425"/>
          </a:xfrm>
          <a:prstGeom prst="rect">
            <a:avLst/>
          </a:prstGeom>
          <a:noFill/>
          <a:ln w="9525">
            <a:noFill/>
            <a:miter lim="800000"/>
            <a:headEnd/>
            <a:tailEnd/>
          </a:ln>
        </p:spPr>
        <p:txBody>
          <a:bodyPr lIns="96586" tIns="48293" rIns="96586" bIns="48293" anchor="b"/>
          <a:lstStyle/>
          <a:p>
            <a:pPr algn="r" defTabSz="964983"/>
            <a:fld id="{DA1255E3-F5E3-4C2C-97C2-71365870522F}" type="slidenum">
              <a:rPr lang="en-US" sz="1200">
                <a:latin typeface="Arial" charset="0"/>
              </a:rPr>
              <a:pPr algn="r" defTabSz="964983"/>
              <a:t>55</a:t>
            </a:fld>
            <a:endParaRPr lang="en-US" sz="1200" dirty="0">
              <a:latin typeface="Arial" charset="0"/>
            </a:endParaRPr>
          </a:p>
        </p:txBody>
      </p:sp>
      <p:sp>
        <p:nvSpPr>
          <p:cNvPr id="246787" name="Rectangle 2"/>
          <p:cNvSpPr>
            <a:spLocks noGrp="1" noRot="1" noChangeAspect="1" noChangeArrowheads="1" noTextEdit="1"/>
          </p:cNvSpPr>
          <p:nvPr>
            <p:ph type="sldImg"/>
          </p:nvPr>
        </p:nvSpPr>
        <p:spPr>
          <a:xfrm>
            <a:off x="1889125" y="465138"/>
            <a:ext cx="3654425" cy="2741612"/>
          </a:xfrm>
          <a:ln/>
        </p:spPr>
      </p:sp>
      <p:sp>
        <p:nvSpPr>
          <p:cNvPr id="246788" name="Rectangle 3"/>
          <p:cNvSpPr>
            <a:spLocks noGrp="1" noChangeArrowheads="1"/>
          </p:cNvSpPr>
          <p:nvPr>
            <p:ph type="body" idx="1"/>
          </p:nvPr>
        </p:nvSpPr>
        <p:spPr>
          <a:xfrm>
            <a:off x="317501" y="3303588"/>
            <a:ext cx="6759575" cy="5903912"/>
          </a:xfrm>
          <a:ln/>
        </p:spPr>
        <p:txBody>
          <a:bodyPr/>
          <a:lstStyle/>
          <a:p>
            <a:pPr marL="237074" indent="-237074">
              <a:buFontTx/>
              <a:buChar char="•"/>
              <a:defRPr/>
            </a:pPr>
            <a:endParaRPr lang="en-US" dirty="0" smtClean="0"/>
          </a:p>
        </p:txBody>
      </p:sp>
    </p:spTree>
    <p:extLst>
      <p:ext uri="{BB962C8B-B14F-4D97-AF65-F5344CB8AC3E}">
        <p14:creationId xmlns:p14="http://schemas.microsoft.com/office/powerpoint/2010/main" val="273572946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a:xfrm>
            <a:off x="1257300" y="720725"/>
            <a:ext cx="4800600" cy="3600450"/>
          </a:xfrm>
          <a:ln/>
        </p:spPr>
      </p:sp>
      <p:sp>
        <p:nvSpPr>
          <p:cNvPr id="129027" name="Notes Placeholder 2"/>
          <p:cNvSpPr>
            <a:spLocks noGrp="1"/>
          </p:cNvSpPr>
          <p:nvPr>
            <p:ph type="body" idx="1"/>
          </p:nvPr>
        </p:nvSpPr>
        <p:spPr>
          <a:noFill/>
          <a:ln/>
        </p:spPr>
        <p:txBody>
          <a:bodyPr/>
          <a:lstStyle/>
          <a:p>
            <a:endParaRPr lang="en-US" dirty="0" smtClean="0">
              <a:latin typeface="Arial" pitchFamily="34" charset="0"/>
            </a:endParaRPr>
          </a:p>
        </p:txBody>
      </p:sp>
      <p:sp>
        <p:nvSpPr>
          <p:cNvPr id="129028" name="Slide Number Placeholder 3"/>
          <p:cNvSpPr>
            <a:spLocks noGrp="1"/>
          </p:cNvSpPr>
          <p:nvPr>
            <p:ph type="sldNum" sz="quarter" idx="5"/>
          </p:nvPr>
        </p:nvSpPr>
        <p:spPr>
          <a:noFill/>
        </p:spPr>
        <p:txBody>
          <a:bodyPr/>
          <a:lstStyle/>
          <a:p>
            <a:pPr defTabSz="963528"/>
            <a:fld id="{DF8BB0FA-F954-49DB-B1CA-8084419C1D18}" type="slidenum">
              <a:rPr lang="en-US" smtClean="0">
                <a:latin typeface="Arial" pitchFamily="34" charset="0"/>
              </a:rPr>
              <a:pPr defTabSz="963528"/>
              <a:t>56</a:t>
            </a:fld>
            <a:endParaRPr lang="en-US" dirty="0" smtClean="0">
              <a:latin typeface="Arial" pitchFamily="34" charset="0"/>
            </a:endParaRPr>
          </a:p>
        </p:txBody>
      </p:sp>
    </p:spTree>
    <p:extLst>
      <p:ext uri="{BB962C8B-B14F-4D97-AF65-F5344CB8AC3E}">
        <p14:creationId xmlns:p14="http://schemas.microsoft.com/office/powerpoint/2010/main" val="131578495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txBox="1">
            <a:spLocks noGrp="1" noChangeArrowheads="1"/>
          </p:cNvSpPr>
          <p:nvPr/>
        </p:nvSpPr>
        <p:spPr bwMode="auto">
          <a:xfrm>
            <a:off x="4143375" y="9120189"/>
            <a:ext cx="3170238" cy="479425"/>
          </a:xfrm>
          <a:prstGeom prst="rect">
            <a:avLst/>
          </a:prstGeom>
          <a:noFill/>
          <a:ln w="9525">
            <a:noFill/>
            <a:miter lim="800000"/>
            <a:headEnd/>
            <a:tailEnd/>
          </a:ln>
        </p:spPr>
        <p:txBody>
          <a:bodyPr lIns="96576" tIns="48286" rIns="96576" bIns="48286" anchor="b"/>
          <a:lstStyle/>
          <a:p>
            <a:pPr algn="r" defTabSz="963528"/>
            <a:fld id="{548A4E22-95C4-4146-90A2-5AAD6A284210}" type="slidenum">
              <a:rPr lang="en-US" sz="1200">
                <a:latin typeface="Arial" pitchFamily="34" charset="0"/>
                <a:ea typeface="ＭＳ Ｐゴシック"/>
                <a:cs typeface="ＭＳ Ｐゴシック"/>
              </a:rPr>
              <a:pPr algn="r" defTabSz="963528"/>
              <a:t>57</a:t>
            </a:fld>
            <a:endParaRPr lang="en-US" sz="1200" dirty="0">
              <a:latin typeface="Arial" pitchFamily="34" charset="0"/>
              <a:ea typeface="ＭＳ Ｐゴシック"/>
              <a:cs typeface="ＭＳ Ｐゴシック"/>
            </a:endParaRPr>
          </a:p>
        </p:txBody>
      </p:sp>
      <p:sp>
        <p:nvSpPr>
          <p:cNvPr id="130051" name="Rectangle 7"/>
          <p:cNvSpPr txBox="1">
            <a:spLocks noGrp="1" noChangeArrowheads="1"/>
          </p:cNvSpPr>
          <p:nvPr/>
        </p:nvSpPr>
        <p:spPr bwMode="auto">
          <a:xfrm>
            <a:off x="4143375" y="9120189"/>
            <a:ext cx="3170238" cy="479425"/>
          </a:xfrm>
          <a:prstGeom prst="rect">
            <a:avLst/>
          </a:prstGeom>
          <a:noFill/>
          <a:ln w="9525">
            <a:noFill/>
            <a:miter lim="800000"/>
            <a:headEnd/>
            <a:tailEnd/>
          </a:ln>
        </p:spPr>
        <p:txBody>
          <a:bodyPr lIns="96576" tIns="48286" rIns="96576" bIns="48286" anchor="b"/>
          <a:lstStyle/>
          <a:p>
            <a:pPr algn="r" defTabSz="963528"/>
            <a:fld id="{89245D79-8676-4756-937E-97D69EF06869}" type="slidenum">
              <a:rPr lang="en-US" sz="1200">
                <a:latin typeface="Arial" pitchFamily="34" charset="0"/>
                <a:ea typeface="ＭＳ Ｐゴシック"/>
                <a:cs typeface="ＭＳ Ｐゴシック"/>
              </a:rPr>
              <a:pPr algn="r" defTabSz="963528"/>
              <a:t>57</a:t>
            </a:fld>
            <a:endParaRPr lang="en-US" sz="1200" dirty="0">
              <a:latin typeface="Arial" pitchFamily="34" charset="0"/>
              <a:ea typeface="ＭＳ Ｐゴシック"/>
              <a:cs typeface="ＭＳ Ｐゴシック"/>
            </a:endParaRPr>
          </a:p>
        </p:txBody>
      </p:sp>
      <p:sp>
        <p:nvSpPr>
          <p:cNvPr id="130052" name="Rectangle 2"/>
          <p:cNvSpPr>
            <a:spLocks noGrp="1" noRot="1" noChangeAspect="1" noChangeArrowheads="1" noTextEdit="1"/>
          </p:cNvSpPr>
          <p:nvPr>
            <p:ph type="sldImg"/>
          </p:nvPr>
        </p:nvSpPr>
        <p:spPr>
          <a:xfrm>
            <a:off x="1247775" y="708025"/>
            <a:ext cx="4821238" cy="3617913"/>
          </a:xfrm>
          <a:ln/>
        </p:spPr>
      </p:sp>
      <p:sp>
        <p:nvSpPr>
          <p:cNvPr id="130053" name="Rectangle 3"/>
          <p:cNvSpPr>
            <a:spLocks noGrp="1" noChangeArrowheads="1"/>
          </p:cNvSpPr>
          <p:nvPr>
            <p:ph type="body" idx="1"/>
          </p:nvPr>
        </p:nvSpPr>
        <p:spPr>
          <a:xfrm>
            <a:off x="954089" y="4562475"/>
            <a:ext cx="5407025" cy="4330700"/>
          </a:xfrm>
          <a:noFill/>
          <a:ln/>
        </p:spPr>
        <p:txBody>
          <a:bodyPr lIns="96576" tIns="48286" rIns="96576" bIns="48286"/>
          <a:lstStyle/>
          <a:p>
            <a:pPr eaLnBrk="1" hangingPunct="1"/>
            <a:endParaRPr lang="en-US" dirty="0" smtClean="0">
              <a:latin typeface="Arial" pitchFamily="34" charset="0"/>
            </a:endParaRPr>
          </a:p>
        </p:txBody>
      </p:sp>
    </p:spTree>
    <p:extLst>
      <p:ext uri="{BB962C8B-B14F-4D97-AF65-F5344CB8AC3E}">
        <p14:creationId xmlns:p14="http://schemas.microsoft.com/office/powerpoint/2010/main" val="37214236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pPr defTabSz="963528"/>
            <a:fld id="{2B14997C-0509-4FB1-8A51-6C21BB4525B8}" type="slidenum">
              <a:rPr lang="en-US" smtClean="0">
                <a:latin typeface="Arial" pitchFamily="34" charset="0"/>
              </a:rPr>
              <a:pPr defTabSz="963528"/>
              <a:t>6</a:t>
            </a:fld>
            <a:endParaRPr lang="en-US" dirty="0" smtClean="0">
              <a:latin typeface="Arial" pitchFamily="34" charset="0"/>
            </a:endParaRPr>
          </a:p>
        </p:txBody>
      </p:sp>
      <p:sp>
        <p:nvSpPr>
          <p:cNvPr id="74755" name="Rectangle 7"/>
          <p:cNvSpPr txBox="1">
            <a:spLocks noGrp="1" noChangeArrowheads="1"/>
          </p:cNvSpPr>
          <p:nvPr/>
        </p:nvSpPr>
        <p:spPr bwMode="auto">
          <a:xfrm>
            <a:off x="4144964" y="9120189"/>
            <a:ext cx="3168650" cy="479425"/>
          </a:xfrm>
          <a:prstGeom prst="rect">
            <a:avLst/>
          </a:prstGeom>
          <a:noFill/>
          <a:ln w="9525">
            <a:noFill/>
            <a:miter lim="800000"/>
            <a:headEnd/>
            <a:tailEnd/>
          </a:ln>
        </p:spPr>
        <p:txBody>
          <a:bodyPr lIns="96581" tIns="48289" rIns="96581" bIns="48289" anchor="b"/>
          <a:lstStyle/>
          <a:p>
            <a:pPr algn="r" defTabSz="963528"/>
            <a:fld id="{1BF2A68C-40CA-47A8-BFE1-6FCD6C2AD553}" type="slidenum">
              <a:rPr lang="en-US" sz="1200">
                <a:latin typeface="Arial" pitchFamily="34" charset="0"/>
              </a:rPr>
              <a:pPr algn="r" defTabSz="963528"/>
              <a:t>6</a:t>
            </a:fld>
            <a:endParaRPr lang="en-US" sz="1200" dirty="0">
              <a:latin typeface="Arial" pitchFamily="34" charset="0"/>
            </a:endParaRPr>
          </a:p>
        </p:txBody>
      </p:sp>
      <p:sp>
        <p:nvSpPr>
          <p:cNvPr id="74756" name="Rectangle 2"/>
          <p:cNvSpPr>
            <a:spLocks noGrp="1" noRot="1" noChangeAspect="1" noChangeArrowheads="1" noTextEdit="1"/>
          </p:cNvSpPr>
          <p:nvPr>
            <p:ph type="sldImg"/>
          </p:nvPr>
        </p:nvSpPr>
        <p:spPr>
          <a:xfrm>
            <a:off x="1633538" y="623888"/>
            <a:ext cx="3890962" cy="2919412"/>
          </a:xfrm>
          <a:ln/>
        </p:spPr>
      </p:sp>
      <p:sp>
        <p:nvSpPr>
          <p:cNvPr id="74757" name="Rectangle 3"/>
          <p:cNvSpPr>
            <a:spLocks noGrp="1" noChangeArrowheads="1"/>
          </p:cNvSpPr>
          <p:nvPr>
            <p:ph type="body" idx="1"/>
          </p:nvPr>
        </p:nvSpPr>
        <p:spPr>
          <a:xfrm>
            <a:off x="952501" y="4013201"/>
            <a:ext cx="5410201" cy="4868863"/>
          </a:xfrm>
          <a:noFill/>
          <a:ln/>
        </p:spPr>
        <p:txBody>
          <a:bodyPr lIns="96581" tIns="48289" rIns="96581" bIns="48289"/>
          <a:lstStyle/>
          <a:p>
            <a:endParaRPr lang="en-US" dirty="0" smtClean="0">
              <a:latin typeface="Arial" pitchFamily="34" charset="0"/>
            </a:endParaRPr>
          </a:p>
        </p:txBody>
      </p:sp>
    </p:spTree>
    <p:extLst>
      <p:ext uri="{BB962C8B-B14F-4D97-AF65-F5344CB8AC3E}">
        <p14:creationId xmlns:p14="http://schemas.microsoft.com/office/powerpoint/2010/main" val="1494513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pPr defTabSz="963528"/>
            <a:fld id="{B392E1EE-4AC1-4D43-93E6-2926C23C178E}" type="slidenum">
              <a:rPr lang="en-US" smtClean="0">
                <a:latin typeface="Arial" pitchFamily="34" charset="0"/>
              </a:rPr>
              <a:pPr defTabSz="963528"/>
              <a:t>7</a:t>
            </a:fld>
            <a:endParaRPr lang="en-US" dirty="0" smtClean="0">
              <a:latin typeface="Arial" pitchFamily="34" charset="0"/>
            </a:endParaRPr>
          </a:p>
        </p:txBody>
      </p:sp>
      <p:sp>
        <p:nvSpPr>
          <p:cNvPr id="76803" name="Rectangle 2"/>
          <p:cNvSpPr>
            <a:spLocks noGrp="1" noRot="1" noChangeAspect="1" noChangeArrowheads="1" noTextEdit="1"/>
          </p:cNvSpPr>
          <p:nvPr>
            <p:ph type="sldImg"/>
          </p:nvPr>
        </p:nvSpPr>
        <p:spPr>
          <a:xfrm>
            <a:off x="1257300" y="720725"/>
            <a:ext cx="4800600" cy="3600450"/>
          </a:xfrm>
          <a:ln/>
        </p:spPr>
      </p:sp>
      <p:sp>
        <p:nvSpPr>
          <p:cNvPr id="76804" name="Rectangle 3"/>
          <p:cNvSpPr>
            <a:spLocks noGrp="1" noChangeArrowheads="1"/>
          </p:cNvSpPr>
          <p:nvPr>
            <p:ph type="body" idx="1"/>
          </p:nvPr>
        </p:nvSpPr>
        <p:spPr>
          <a:noFill/>
          <a:ln/>
        </p:spPr>
        <p:txBody>
          <a:bodyPr/>
          <a:lstStyle/>
          <a:p>
            <a:endParaRPr lang="en-US" dirty="0" smtClean="0">
              <a:latin typeface="Arial" pitchFamily="34" charset="0"/>
            </a:endParaRPr>
          </a:p>
          <a:p>
            <a:endParaRPr lang="en-US" dirty="0" smtClean="0">
              <a:latin typeface="Arial" pitchFamily="34" charset="0"/>
            </a:endParaRPr>
          </a:p>
        </p:txBody>
      </p:sp>
    </p:spTree>
    <p:extLst>
      <p:ext uri="{BB962C8B-B14F-4D97-AF65-F5344CB8AC3E}">
        <p14:creationId xmlns:p14="http://schemas.microsoft.com/office/powerpoint/2010/main" val="32410362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pPr defTabSz="963528"/>
            <a:fld id="{DE2E3822-05CB-4B74-9915-BB1774E83AEB}" type="slidenum">
              <a:rPr lang="en-US" smtClean="0">
                <a:latin typeface="Arial" pitchFamily="34" charset="0"/>
              </a:rPr>
              <a:pPr defTabSz="963528"/>
              <a:t>8</a:t>
            </a:fld>
            <a:endParaRPr lang="en-US" dirty="0" smtClean="0">
              <a:latin typeface="Arial" pitchFamily="34" charset="0"/>
            </a:endParaRPr>
          </a:p>
        </p:txBody>
      </p:sp>
      <p:sp>
        <p:nvSpPr>
          <p:cNvPr id="77827" name="Rectangle 2"/>
          <p:cNvSpPr>
            <a:spLocks noGrp="1" noRot="1" noChangeAspect="1" noChangeArrowheads="1" noTextEdit="1"/>
          </p:cNvSpPr>
          <p:nvPr>
            <p:ph type="sldImg"/>
          </p:nvPr>
        </p:nvSpPr>
        <p:spPr>
          <a:xfrm>
            <a:off x="771525" y="471488"/>
            <a:ext cx="5456238" cy="4092575"/>
          </a:xfrm>
          <a:ln/>
        </p:spPr>
      </p:sp>
      <p:sp>
        <p:nvSpPr>
          <p:cNvPr id="77828" name="Rectangle 3"/>
          <p:cNvSpPr>
            <a:spLocks noGrp="1" noChangeArrowheads="1"/>
          </p:cNvSpPr>
          <p:nvPr>
            <p:ph type="body" idx="1"/>
          </p:nvPr>
        </p:nvSpPr>
        <p:spPr>
          <a:xfrm>
            <a:off x="952501" y="4879975"/>
            <a:ext cx="5410201" cy="4000500"/>
          </a:xfrm>
          <a:noFill/>
          <a:ln/>
        </p:spPr>
        <p:txBody>
          <a:bodyPr/>
          <a:lstStyle/>
          <a:p>
            <a:pPr lvl="1"/>
            <a:endParaRPr lang="en-US" dirty="0" smtClean="0">
              <a:latin typeface="Arial" pitchFamily="34" charset="0"/>
            </a:endParaRPr>
          </a:p>
        </p:txBody>
      </p:sp>
    </p:spTree>
    <p:extLst>
      <p:ext uri="{BB962C8B-B14F-4D97-AF65-F5344CB8AC3E}">
        <p14:creationId xmlns:p14="http://schemas.microsoft.com/office/powerpoint/2010/main" val="38338163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pPr defTabSz="963528"/>
            <a:fld id="{4479A878-FDEC-4864-B093-927F8237CD8B}" type="slidenum">
              <a:rPr lang="en-US" smtClean="0">
                <a:latin typeface="Arial" pitchFamily="34" charset="0"/>
              </a:rPr>
              <a:pPr defTabSz="963528"/>
              <a:t>9</a:t>
            </a:fld>
            <a:endParaRPr lang="en-US" dirty="0" smtClean="0">
              <a:latin typeface="Arial" pitchFamily="34" charset="0"/>
            </a:endParaRPr>
          </a:p>
        </p:txBody>
      </p:sp>
      <p:sp>
        <p:nvSpPr>
          <p:cNvPr id="78851" name="Rectangle 2"/>
          <p:cNvSpPr>
            <a:spLocks noGrp="1" noRot="1" noChangeAspect="1" noChangeArrowheads="1" noTextEdit="1"/>
          </p:cNvSpPr>
          <p:nvPr>
            <p:ph type="sldImg"/>
          </p:nvPr>
        </p:nvSpPr>
        <p:spPr>
          <a:xfrm>
            <a:off x="1570038" y="466725"/>
            <a:ext cx="4730750" cy="3548063"/>
          </a:xfrm>
          <a:ln/>
        </p:spPr>
      </p:sp>
      <p:sp>
        <p:nvSpPr>
          <p:cNvPr id="78852" name="Rectangle 3"/>
          <p:cNvSpPr>
            <a:spLocks noGrp="1" noChangeArrowheads="1"/>
          </p:cNvSpPr>
          <p:nvPr>
            <p:ph type="body" idx="1"/>
          </p:nvPr>
        </p:nvSpPr>
        <p:spPr>
          <a:xfrm>
            <a:off x="1276351" y="4249739"/>
            <a:ext cx="5565775" cy="5114925"/>
          </a:xfrm>
          <a:noFill/>
          <a:ln/>
        </p:spPr>
        <p:txBody>
          <a:bodyPr/>
          <a:lstStyle/>
          <a:p>
            <a:pPr>
              <a:buFontTx/>
              <a:buChar char="•"/>
            </a:pPr>
            <a:endParaRPr lang="en-US" sz="1400" dirty="0" smtClean="0">
              <a:latin typeface="Arial" pitchFamily="34" charset="0"/>
            </a:endParaRPr>
          </a:p>
        </p:txBody>
      </p:sp>
    </p:spTree>
    <p:extLst>
      <p:ext uri="{BB962C8B-B14F-4D97-AF65-F5344CB8AC3E}">
        <p14:creationId xmlns:p14="http://schemas.microsoft.com/office/powerpoint/2010/main" val="425234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7571" y="1048872"/>
            <a:ext cx="8520545" cy="1621715"/>
          </a:xfrm>
        </p:spPr>
        <p:txBody>
          <a:bodyPr>
            <a:normAutofit/>
          </a:bodyPr>
          <a:lstStyle>
            <a:lvl1pPr algn="ct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307571" y="2969110"/>
            <a:ext cx="8520545" cy="2630245"/>
          </a:xfrm>
        </p:spPr>
        <p:txBody>
          <a:bodyPr anchor="ctr" anchorCtr="0">
            <a:normAutofit/>
          </a:bodyPr>
          <a:lstStyle>
            <a:lvl1pPr marL="0" indent="0" algn="ctr">
              <a:buNone/>
              <a:defRPr sz="2800" b="1">
                <a:solidFill>
                  <a:schemeClr val="tx1"/>
                </a:solidFill>
              </a:defRPr>
            </a:lvl1pPr>
            <a:lvl2pPr marL="457092" indent="0" algn="ctr">
              <a:buNone/>
              <a:defRPr>
                <a:solidFill>
                  <a:schemeClr val="tx1">
                    <a:tint val="75000"/>
                  </a:schemeClr>
                </a:solidFill>
              </a:defRPr>
            </a:lvl2pPr>
            <a:lvl3pPr marL="914186" indent="0" algn="ctr">
              <a:buNone/>
              <a:defRPr>
                <a:solidFill>
                  <a:schemeClr val="tx1">
                    <a:tint val="75000"/>
                  </a:schemeClr>
                </a:solidFill>
              </a:defRPr>
            </a:lvl3pPr>
            <a:lvl4pPr marL="1371279" indent="0" algn="ctr">
              <a:buNone/>
              <a:defRPr>
                <a:solidFill>
                  <a:schemeClr val="tx1">
                    <a:tint val="75000"/>
                  </a:schemeClr>
                </a:solidFill>
              </a:defRPr>
            </a:lvl4pPr>
            <a:lvl5pPr marL="1828373" indent="0" algn="ctr">
              <a:buNone/>
              <a:defRPr>
                <a:solidFill>
                  <a:schemeClr val="tx1">
                    <a:tint val="75000"/>
                  </a:schemeClr>
                </a:solidFill>
              </a:defRPr>
            </a:lvl5pPr>
            <a:lvl6pPr marL="2285466" indent="0" algn="ctr">
              <a:buNone/>
              <a:defRPr>
                <a:solidFill>
                  <a:schemeClr val="tx1">
                    <a:tint val="75000"/>
                  </a:schemeClr>
                </a:solidFill>
              </a:defRPr>
            </a:lvl6pPr>
            <a:lvl7pPr marL="2742558" indent="0" algn="ctr">
              <a:buNone/>
              <a:defRPr>
                <a:solidFill>
                  <a:schemeClr val="tx1">
                    <a:tint val="75000"/>
                  </a:schemeClr>
                </a:solidFill>
              </a:defRPr>
            </a:lvl7pPr>
            <a:lvl8pPr marL="3199652" indent="0" algn="ctr">
              <a:buNone/>
              <a:defRPr>
                <a:solidFill>
                  <a:schemeClr val="tx1">
                    <a:tint val="75000"/>
                  </a:schemeClr>
                </a:solidFill>
              </a:defRPr>
            </a:lvl8pPr>
            <a:lvl9pPr marL="3656744"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95971AA-4464-43EA-9CC7-00A616784AB5}"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D43D96-1123-4D58-B0A6-4D289A75BAB5}" type="slidenum">
              <a:rPr lang="en-US" smtClean="0"/>
              <a:pPr/>
              <a:t>‹#›</a:t>
            </a:fld>
            <a:endParaRPr lang="en-US" dirty="0"/>
          </a:p>
        </p:txBody>
      </p:sp>
      <p:cxnSp>
        <p:nvCxnSpPr>
          <p:cNvPr id="8" name="Straight Connector 7"/>
          <p:cNvCxnSpPr/>
          <p:nvPr/>
        </p:nvCxnSpPr>
        <p:spPr>
          <a:xfrm>
            <a:off x="307571" y="2799678"/>
            <a:ext cx="852054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99258" y="5865607"/>
            <a:ext cx="8520545" cy="459889"/>
          </a:xfrm>
          <a:prstGeom prst="rect">
            <a:avLst/>
          </a:prstGeom>
          <a:noFill/>
        </p:spPr>
        <p:txBody>
          <a:bodyPr wrap="square" lIns="0" tIns="0" rIns="0" bIns="0" rtlCol="0">
            <a:noAutofit/>
          </a:bodyPr>
          <a:lstStyle/>
          <a:p>
            <a:pPr algn="ctr"/>
            <a:r>
              <a:rPr lang="en-US" sz="1500" b="1" dirty="0" smtClean="0">
                <a:solidFill>
                  <a:srgbClr val="000000"/>
                </a:solidFill>
                <a:latin typeface="Arial" pitchFamily="34" charset="0"/>
                <a:cs typeface="Arial" pitchFamily="34" charset="0"/>
              </a:rPr>
              <a:t>THIS PRELIMINARY WORK OF GAO IS SUBJECT TO REVISION AND SHOULD NOT BE REPRODUCED OR DISTRIBUTED. SOME GRAPHICS MAY BE ENTITLED TO COPYRIGHT. </a:t>
            </a:r>
            <a:endParaRPr lang="en-US" sz="1500" b="1" dirty="0">
              <a:solidFill>
                <a:srgbClr val="000000"/>
              </a:solidFill>
              <a:latin typeface="Arial" pitchFamily="34" charset="0"/>
              <a:cs typeface="Arial" pitchFamily="34" charset="0"/>
            </a:endParaRPr>
          </a:p>
        </p:txBody>
      </p:sp>
      <p:cxnSp>
        <p:nvCxnSpPr>
          <p:cNvPr id="10" name="Straight Connector 9"/>
          <p:cNvCxnSpPr/>
          <p:nvPr/>
        </p:nvCxnSpPr>
        <p:spPr>
          <a:xfrm>
            <a:off x="299258" y="5792993"/>
            <a:ext cx="852054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C9F4E9-A4FF-4F12-82CC-74F5CFC45432}"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D43D96-1123-4D58-B0A6-4D289A75BAB5}" type="slidenum">
              <a:rPr lang="en-US" smtClean="0"/>
              <a:pPr/>
              <a:t>‹#›</a:t>
            </a:fld>
            <a:endParaRPr lang="en-US" dirty="0"/>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01A80B-BA2A-4C77-BB16-5168A73D2124}"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73075"/>
            <a:ext cx="2057400" cy="5034579"/>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2" y="1073075"/>
            <a:ext cx="6018415" cy="505071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1C8922F-A6C4-497D-A90E-B0F6E0762035}"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lIns="0" rIns="0" anchor="t" anchorCtr="0"/>
          <a:lstStyle>
            <a:lvl1pPr>
              <a:defRPr>
                <a:latin typeface="Arial" pitchFamily="34" charset="0"/>
                <a:cs typeface="Arial"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277091" y="2084303"/>
            <a:ext cx="8337665" cy="2542095"/>
          </a:xfrm>
          <a:noFill/>
          <a:ln w="9525">
            <a:noFill/>
            <a:miter lim="800000"/>
            <a:headEnd/>
            <a:tailEnd/>
          </a:ln>
          <a:effectLst/>
        </p:spPr>
        <p:txBody>
          <a:bodyPr lIns="91304" tIns="45653" rIns="91304" bIns="45653" numCol="6">
            <a:spAutoFit/>
          </a:bodyPr>
          <a:lstStyle>
            <a:lvl1pPr algn="l" defTabSz="913645" rtl="0" fontAlgn="base">
              <a:lnSpc>
                <a:spcPts val="718"/>
              </a:lnSpc>
              <a:spcAft>
                <a:spcPct val="0"/>
              </a:spcAft>
              <a:buNone/>
              <a:defRPr lang="en-US" sz="800" b="1" kern="1200" smtClean="0">
                <a:solidFill>
                  <a:srgbClr val="000000"/>
                </a:solidFill>
                <a:latin typeface="Arial" pitchFamily="34" charset="0"/>
                <a:ea typeface="+mn-ea"/>
                <a:cs typeface="Arial" pitchFamily="34" charset="0"/>
              </a:defRPr>
            </a:lvl1pPr>
            <a:lvl2pPr algn="l" defTabSz="913645" rtl="0" fontAlgn="base">
              <a:lnSpc>
                <a:spcPts val="718"/>
              </a:lnSpc>
              <a:spcAft>
                <a:spcPct val="0"/>
              </a:spcAft>
              <a:buNone/>
              <a:defRPr lang="en-US" sz="800" b="0" kern="1200" smtClean="0">
                <a:solidFill>
                  <a:srgbClr val="000000"/>
                </a:solidFill>
                <a:latin typeface="Arial" pitchFamily="34" charset="0"/>
                <a:ea typeface="+mn-ea"/>
                <a:cs typeface="Arial" pitchFamily="34" charset="0"/>
              </a:defRPr>
            </a:lvl2pPr>
            <a:lvl3pPr algn="l" defTabSz="913645" rtl="0" fontAlgn="base">
              <a:lnSpc>
                <a:spcPts val="718"/>
              </a:lnSpc>
              <a:spcAft>
                <a:spcPct val="0"/>
              </a:spcAft>
              <a:buNone/>
              <a:defRPr lang="en-US" sz="800" b="0" kern="1200" smtClean="0">
                <a:solidFill>
                  <a:srgbClr val="000000"/>
                </a:solidFill>
                <a:latin typeface="Arial" pitchFamily="34" charset="0"/>
                <a:ea typeface="+mn-ea"/>
                <a:cs typeface="Arial" pitchFamily="34" charset="0"/>
              </a:defRPr>
            </a:lvl3pPr>
            <a:lvl4pPr algn="l" defTabSz="913645" rtl="0" fontAlgn="base">
              <a:lnSpc>
                <a:spcPts val="718"/>
              </a:lnSpc>
              <a:spcAft>
                <a:spcPct val="0"/>
              </a:spcAft>
              <a:buNone/>
              <a:defRPr lang="en-US" sz="800" b="0" kern="1200" smtClean="0">
                <a:solidFill>
                  <a:srgbClr val="000000"/>
                </a:solidFill>
                <a:latin typeface="Arial" pitchFamily="34" charset="0"/>
                <a:ea typeface="+mn-ea"/>
                <a:cs typeface="Arial" pitchFamily="34" charset="0"/>
              </a:defRPr>
            </a:lvl4pPr>
            <a:lvl5pPr algn="l" defTabSz="913645" rtl="0" fontAlgn="base">
              <a:lnSpc>
                <a:spcPts val="718"/>
              </a:lnSpc>
              <a:spcAft>
                <a:spcPct val="0"/>
              </a:spcAft>
              <a:buNone/>
              <a:defRPr lang="en-US" sz="800" b="0" kern="1200" dirty="0">
                <a:solidFill>
                  <a:srgbClr val="000000"/>
                </a:solidFill>
                <a:latin typeface="Arial" pitchFamily="34" charset="0"/>
                <a:ea typeface="+mn-ea"/>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5"/>
          <p:cNvSpPr>
            <a:spLocks noGrp="1" noChangeArrowheads="1"/>
          </p:cNvSpPr>
          <p:nvPr>
            <p:ph type="dt" sz="half" idx="10"/>
          </p:nvPr>
        </p:nvSpPr>
        <p:spPr>
          <a:ln/>
        </p:spPr>
        <p:txBody>
          <a:bodyPr/>
          <a:lstStyle>
            <a:lvl1pPr>
              <a:defRPr>
                <a:latin typeface="Arial" pitchFamily="34" charset="0"/>
                <a:cs typeface="Arial" pitchFamily="34" charset="0"/>
              </a:defRPr>
            </a:lvl1pPr>
          </a:lstStyle>
          <a:p>
            <a:pPr>
              <a:defRPr/>
            </a:pPr>
            <a:fld id="{3B01C0AA-BC15-41F2-9DAC-0E0F78AC436D}" type="datetime1">
              <a:rPr lang="en-US" smtClean="0"/>
              <a:pPr>
                <a:defRPr/>
              </a:pPr>
              <a:t>6/29/2015</a:t>
            </a:fld>
            <a:endParaRPr lang="en-US" dirty="0"/>
          </a:p>
        </p:txBody>
      </p:sp>
      <p:sp>
        <p:nvSpPr>
          <p:cNvPr id="5" name="Rectangle 6"/>
          <p:cNvSpPr>
            <a:spLocks noGrp="1" noChangeArrowheads="1"/>
          </p:cNvSpPr>
          <p:nvPr>
            <p:ph type="ftr" sz="quarter" idx="11"/>
          </p:nvPr>
        </p:nvSpPr>
        <p:spPr>
          <a:ln/>
        </p:spPr>
        <p:txBody>
          <a:bodyPr/>
          <a:lstStyle>
            <a:lvl1pPr>
              <a:defRPr>
                <a:latin typeface="Arial" pitchFamily="34" charset="0"/>
                <a:cs typeface="Arial" pitchFamily="34" charset="0"/>
              </a:defRPr>
            </a:lvl1pPr>
          </a:lstStyle>
          <a:p>
            <a:pPr>
              <a:defRPr/>
            </a:pPr>
            <a:endParaRPr lang="en-US" dirty="0"/>
          </a:p>
        </p:txBody>
      </p:sp>
      <p:sp>
        <p:nvSpPr>
          <p:cNvPr id="6" name="Rectangle 7"/>
          <p:cNvSpPr>
            <a:spLocks noGrp="1" noChangeArrowheads="1"/>
          </p:cNvSpPr>
          <p:nvPr>
            <p:ph type="sldNum" sz="quarter" idx="12"/>
          </p:nvPr>
        </p:nvSpPr>
        <p:spPr>
          <a:ln/>
        </p:spPr>
        <p:txBody>
          <a:bodyPr/>
          <a:lstStyle>
            <a:lvl1pPr>
              <a:defRPr>
                <a:latin typeface="Arial" pitchFamily="34" charset="0"/>
                <a:cs typeface="Arial" pitchFamily="34" charset="0"/>
              </a:defRPr>
            </a:lvl1p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MAPS">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49189" rIns="0" anchor="t" anchorCtr="0">
            <a:noAutofit/>
          </a:bodyPr>
          <a:lstStyle>
            <a:lvl1pPr>
              <a:defRPr>
                <a:latin typeface="Arial" pitchFamily="34" charset="0"/>
                <a:cs typeface="Arial" pitchFamily="34" charset="0"/>
              </a:defRPr>
            </a:lvl1pPr>
          </a:lstStyle>
          <a:p>
            <a:r>
              <a:rPr lang="en-US" smtClean="0"/>
              <a:t>Click to edit Master title style</a:t>
            </a:r>
            <a:endParaRPr lang="en-US" dirty="0"/>
          </a:p>
        </p:txBody>
      </p:sp>
      <p:sp>
        <p:nvSpPr>
          <p:cNvPr id="4" name="Rectangle 5"/>
          <p:cNvSpPr>
            <a:spLocks noGrp="1" noChangeArrowheads="1"/>
          </p:cNvSpPr>
          <p:nvPr>
            <p:ph type="dt" sz="half" idx="10"/>
          </p:nvPr>
        </p:nvSpPr>
        <p:spPr>
          <a:ln/>
        </p:spPr>
        <p:txBody>
          <a:bodyPr/>
          <a:lstStyle>
            <a:lvl1pPr>
              <a:defRPr>
                <a:latin typeface="Arial" pitchFamily="34" charset="0"/>
                <a:cs typeface="Arial" pitchFamily="34" charset="0"/>
              </a:defRPr>
            </a:lvl1pPr>
          </a:lstStyle>
          <a:p>
            <a:pPr>
              <a:defRPr/>
            </a:pPr>
            <a:fld id="{E76E0380-880C-43F0-B23B-CD9F5C48CB20}" type="datetime1">
              <a:rPr lang="en-US" smtClean="0"/>
              <a:pPr>
                <a:defRPr/>
              </a:pPr>
              <a:t>6/29/2015</a:t>
            </a:fld>
            <a:endParaRPr lang="en-US" dirty="0"/>
          </a:p>
        </p:txBody>
      </p:sp>
      <p:sp>
        <p:nvSpPr>
          <p:cNvPr id="5" name="Rectangle 6"/>
          <p:cNvSpPr>
            <a:spLocks noGrp="1" noChangeArrowheads="1"/>
          </p:cNvSpPr>
          <p:nvPr>
            <p:ph type="ftr" sz="quarter" idx="11"/>
          </p:nvPr>
        </p:nvSpPr>
        <p:spPr>
          <a:ln/>
        </p:spPr>
        <p:txBody>
          <a:bodyPr/>
          <a:lstStyle>
            <a:lvl1pPr>
              <a:defRPr>
                <a:latin typeface="Arial" pitchFamily="34" charset="0"/>
                <a:cs typeface="Arial" pitchFamily="34" charset="0"/>
              </a:defRPr>
            </a:lvl1pPr>
          </a:lstStyle>
          <a:p>
            <a:pPr>
              <a:defRPr/>
            </a:pPr>
            <a:endParaRPr lang="en-US" dirty="0"/>
          </a:p>
        </p:txBody>
      </p:sp>
      <p:sp>
        <p:nvSpPr>
          <p:cNvPr id="6" name="Rectangle 7"/>
          <p:cNvSpPr>
            <a:spLocks noGrp="1" noChangeArrowheads="1"/>
          </p:cNvSpPr>
          <p:nvPr>
            <p:ph type="sldNum" sz="quarter" idx="12"/>
          </p:nvPr>
        </p:nvSpPr>
        <p:spPr>
          <a:ln/>
        </p:spPr>
        <p:txBody>
          <a:bodyPr/>
          <a:lstStyle>
            <a:lvl1pPr>
              <a:defRPr>
                <a:latin typeface="Arial" pitchFamily="34" charset="0"/>
                <a:cs typeface="Arial" pitchFamily="34" charset="0"/>
              </a:defRPr>
            </a:lvl1pPr>
          </a:lstStyle>
          <a:p>
            <a:r>
              <a:rPr lang="en-US" dirty="0" smtClean="0"/>
              <a:t>Page </a:t>
            </a:r>
            <a:fld id="{01E16EBA-0216-4FA1-BFEC-225E79399361}" type="slidenum">
              <a:rPr lang="en-US" smtClean="0"/>
              <a:pPr/>
              <a:t>‹#›</a:t>
            </a:fld>
            <a:endParaRPr lang="en-US" dirty="0"/>
          </a:p>
        </p:txBody>
      </p:sp>
      <p:sp>
        <p:nvSpPr>
          <p:cNvPr id="7" name="Content Placeholder 2"/>
          <p:cNvSpPr>
            <a:spLocks noGrp="1"/>
          </p:cNvSpPr>
          <p:nvPr>
            <p:ph idx="1"/>
          </p:nvPr>
        </p:nvSpPr>
        <p:spPr>
          <a:xfrm>
            <a:off x="277091" y="2084295"/>
            <a:ext cx="8337665" cy="279668"/>
          </a:xfrm>
          <a:noFill/>
          <a:ln w="9525">
            <a:noFill/>
            <a:miter lim="800000"/>
            <a:headEnd/>
            <a:tailEnd/>
          </a:ln>
          <a:effectLst/>
        </p:spPr>
        <p:txBody>
          <a:bodyPr wrap="square" lIns="91304" tIns="45653" rIns="91304" bIns="45653" numCol="6">
            <a:spAutoFit/>
          </a:bodyPr>
          <a:lstStyle>
            <a:lvl1pPr algn="l" defTabSz="913645" rtl="0" eaLnBrk="1" fontAlgn="base" hangingPunct="1">
              <a:lnSpc>
                <a:spcPts val="718"/>
              </a:lnSpc>
              <a:spcBef>
                <a:spcPct val="25000"/>
              </a:spcBef>
              <a:spcAft>
                <a:spcPct val="0"/>
              </a:spcAft>
              <a:buNone/>
              <a:defRPr lang="en-US" sz="800" b="1" kern="1200" dirty="0" smtClean="0">
                <a:solidFill>
                  <a:srgbClr val="000000"/>
                </a:solidFill>
                <a:latin typeface="Arial" pitchFamily="34" charset="0"/>
                <a:ea typeface="+mn-ea"/>
                <a:cs typeface="Arial" pitchFamily="34" charset="0"/>
              </a:defRPr>
            </a:lvl1pPr>
            <a:lvl2pPr algn="l" defTabSz="913645" rtl="0" eaLnBrk="1" fontAlgn="base" hangingPunct="1">
              <a:lnSpc>
                <a:spcPts val="718"/>
              </a:lnSpc>
              <a:spcBef>
                <a:spcPct val="25000"/>
              </a:spcBef>
              <a:spcAft>
                <a:spcPct val="0"/>
              </a:spcAft>
              <a:buNone/>
              <a:defRPr lang="en-US" sz="800" b="0" kern="1200" dirty="0" smtClean="0">
                <a:solidFill>
                  <a:srgbClr val="000000"/>
                </a:solidFill>
                <a:latin typeface="Arial" pitchFamily="34" charset="0"/>
                <a:ea typeface="+mn-ea"/>
                <a:cs typeface="Arial" pitchFamily="34" charset="0"/>
              </a:defRPr>
            </a:lvl2pPr>
            <a:lvl3pPr marL="1082154" algn="l" defTabSz="913645" rtl="0" eaLnBrk="1" fontAlgn="base" hangingPunct="1">
              <a:lnSpc>
                <a:spcPts val="718"/>
              </a:lnSpc>
              <a:spcBef>
                <a:spcPct val="25000"/>
              </a:spcBef>
              <a:spcAft>
                <a:spcPct val="0"/>
              </a:spcAft>
              <a:buNone/>
              <a:defRPr lang="en-US" sz="800" b="0" kern="1200" dirty="0" smtClean="0">
                <a:solidFill>
                  <a:srgbClr val="000000"/>
                </a:solidFill>
                <a:latin typeface="Arial" pitchFamily="34" charset="0"/>
                <a:ea typeface="+mn-ea"/>
                <a:cs typeface="Arial" pitchFamily="34" charset="0"/>
              </a:defRPr>
            </a:lvl3pPr>
            <a:lvl4pPr marL="1426478" algn="l" defTabSz="913645" rtl="0" eaLnBrk="1" fontAlgn="base" hangingPunct="1">
              <a:lnSpc>
                <a:spcPts val="718"/>
              </a:lnSpc>
              <a:spcBef>
                <a:spcPts val="145"/>
              </a:spcBef>
              <a:spcAft>
                <a:spcPct val="0"/>
              </a:spcAft>
              <a:buNone/>
              <a:defRPr lang="en-US" sz="800" b="0" kern="1200" dirty="0" smtClean="0">
                <a:solidFill>
                  <a:srgbClr val="000000"/>
                </a:solidFill>
                <a:latin typeface="Arial" pitchFamily="34" charset="0"/>
                <a:ea typeface="+mn-ea"/>
                <a:cs typeface="Arial" pitchFamily="34" charset="0"/>
              </a:defRPr>
            </a:lvl4pPr>
            <a:lvl5pPr marL="1770801" algn="l" defTabSz="913645" rtl="0" eaLnBrk="1" fontAlgn="base" hangingPunct="1">
              <a:lnSpc>
                <a:spcPts val="718"/>
              </a:lnSpc>
              <a:spcBef>
                <a:spcPts val="145"/>
              </a:spcBef>
              <a:spcAft>
                <a:spcPct val="0"/>
              </a:spcAft>
              <a:buNone/>
              <a:defRPr lang="en-US" sz="800" b="0" kern="1200" dirty="0">
                <a:solidFill>
                  <a:srgbClr val="000000"/>
                </a:solidFill>
                <a:latin typeface="Arial" pitchFamily="34" charset="0"/>
                <a:ea typeface="+mn-ea"/>
                <a:cs typeface="Arial" pitchFamily="34" charset="0"/>
              </a:defRPr>
            </a:lvl5pPr>
          </a:lstStyle>
          <a:p>
            <a:pPr marL="286081" lvl="0" indent="-286081" algn="l" defTabSz="913645" rtl="0" eaLnBrk="1" fontAlgn="base" hangingPunct="1">
              <a:lnSpc>
                <a:spcPts val="718"/>
              </a:lnSpc>
              <a:spcBef>
                <a:spcPct val="25000"/>
              </a:spcBef>
              <a:spcAft>
                <a:spcPct val="0"/>
              </a:spcAft>
              <a:buNone/>
            </a:pPr>
            <a:r>
              <a:rPr lang="en-US" dirty="0" smtClean="0"/>
              <a:t>Click to edit Master text styles</a:t>
            </a:r>
          </a:p>
          <a:p>
            <a:pPr marL="286081" lvl="1" indent="-286081" algn="l" defTabSz="913645" rtl="0" eaLnBrk="1" fontAlgn="base" hangingPunct="1">
              <a:lnSpc>
                <a:spcPts val="718"/>
              </a:lnSpc>
              <a:spcBef>
                <a:spcPct val="25000"/>
              </a:spcBef>
              <a:spcAft>
                <a:spcPct val="0"/>
              </a:spcAft>
              <a:buNone/>
            </a:pPr>
            <a:r>
              <a:rPr lang="en-US" dirty="0" smtClean="0"/>
              <a:t>Second level</a:t>
            </a:r>
          </a:p>
          <a:p>
            <a:pPr marL="286081" lvl="2" indent="-286081" algn="l" defTabSz="913645" rtl="0" eaLnBrk="1" fontAlgn="base" hangingPunct="1">
              <a:lnSpc>
                <a:spcPts val="718"/>
              </a:lnSpc>
              <a:spcBef>
                <a:spcPct val="25000"/>
              </a:spcBef>
              <a:spcAft>
                <a:spcPct val="0"/>
              </a:spcAft>
              <a:buNone/>
            </a:pPr>
            <a:r>
              <a:rPr lang="en-US" dirty="0" smtClean="0"/>
              <a:t>Third level</a:t>
            </a:r>
          </a:p>
          <a:p>
            <a:pPr marL="286081" lvl="3" indent="-286081" algn="l" defTabSz="913645" rtl="0" eaLnBrk="1" fontAlgn="base" hangingPunct="1">
              <a:lnSpc>
                <a:spcPts val="718"/>
              </a:lnSpc>
              <a:spcBef>
                <a:spcPct val="25000"/>
              </a:spcBef>
              <a:spcAft>
                <a:spcPct val="0"/>
              </a:spcAft>
              <a:buNone/>
            </a:pPr>
            <a:r>
              <a:rPr lang="en-US" dirty="0" smtClean="0"/>
              <a:t>Fourth level</a:t>
            </a:r>
          </a:p>
          <a:p>
            <a:pPr marL="286081" lvl="4" indent="-286081" algn="l" defTabSz="913645" rtl="0" eaLnBrk="1" fontAlgn="base" hangingPunct="1">
              <a:lnSpc>
                <a:spcPts val="718"/>
              </a:lnSpc>
              <a:spcBef>
                <a:spcPct val="25000"/>
              </a:spcBef>
              <a:spcAft>
                <a:spcPct val="0"/>
              </a:spcAft>
              <a:buNone/>
            </a:pPr>
            <a:r>
              <a:rPr lang="en-US" dirty="0" smtClean="0"/>
              <a:t>Fifth level</a:t>
            </a:r>
            <a:endParaRPr lang="en-US" dirty="0"/>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COPYRIGHT">
    <p:spTree>
      <p:nvGrpSpPr>
        <p:cNvPr id="1" name=""/>
        <p:cNvGrpSpPr/>
        <p:nvPr/>
      </p:nvGrpSpPr>
      <p:grpSpPr>
        <a:xfrm>
          <a:off x="0" y="0"/>
          <a:ext cx="0" cy="0"/>
          <a:chOff x="0" y="0"/>
          <a:chExt cx="0" cy="0"/>
        </a:xfrm>
      </p:grpSpPr>
      <p:sp>
        <p:nvSpPr>
          <p:cNvPr id="7" name="Content Placeholder 6"/>
          <p:cNvSpPr>
            <a:spLocks noGrp="1"/>
          </p:cNvSpPr>
          <p:nvPr>
            <p:ph sz="quarter" idx="13"/>
          </p:nvPr>
        </p:nvSpPr>
        <p:spPr>
          <a:xfrm>
            <a:off x="277093" y="2353235"/>
            <a:ext cx="8527473" cy="1461939"/>
          </a:xfrm>
          <a:noFill/>
          <a:ln w="9525">
            <a:noFill/>
            <a:miter lim="800000"/>
            <a:headEnd/>
            <a:tailEnd/>
          </a:ln>
          <a:effectLst/>
        </p:spPr>
        <p:txBody>
          <a:bodyPr wrap="square" lIns="0" tIns="0" rIns="0" bIns="0">
            <a:spAutoFit/>
          </a:bodyPr>
          <a:lstStyle>
            <a:lvl1pPr algn="l" rtl="0" eaLnBrk="0" fontAlgn="base" hangingPunct="0">
              <a:lnSpc>
                <a:spcPct val="95000"/>
              </a:lnSpc>
              <a:spcBef>
                <a:spcPct val="0"/>
              </a:spcBef>
              <a:spcAft>
                <a:spcPct val="0"/>
              </a:spcAft>
              <a:buFont typeface="Arial" pitchFamily="34" charset="0"/>
              <a:buNone/>
              <a:defRPr lang="en-US" sz="2000" b="1" kern="1200" smtClean="0">
                <a:solidFill>
                  <a:srgbClr val="000000"/>
                </a:solidFill>
                <a:latin typeface="Arial" pitchFamily="34" charset="0"/>
                <a:ea typeface="+mn-ea"/>
                <a:cs typeface="Arial" pitchFamily="34" charset="0"/>
              </a:defRPr>
            </a:lvl1pPr>
            <a:lvl2pPr algn="l" rtl="0" eaLnBrk="0" fontAlgn="base" hangingPunct="0">
              <a:lnSpc>
                <a:spcPct val="95000"/>
              </a:lnSpc>
              <a:spcBef>
                <a:spcPct val="0"/>
              </a:spcBef>
              <a:spcAft>
                <a:spcPct val="0"/>
              </a:spcAft>
              <a:buFont typeface="Arial" pitchFamily="34" charset="0"/>
              <a:buNone/>
              <a:defRPr lang="en-US" sz="2000" b="1" kern="1200" smtClean="0">
                <a:solidFill>
                  <a:srgbClr val="000000"/>
                </a:solidFill>
                <a:latin typeface="Arial" pitchFamily="34" charset="0"/>
                <a:ea typeface="+mn-ea"/>
                <a:cs typeface="Arial" pitchFamily="34" charset="0"/>
              </a:defRPr>
            </a:lvl2pPr>
            <a:lvl3pPr algn="l" rtl="0" eaLnBrk="0" fontAlgn="base" hangingPunct="0">
              <a:lnSpc>
                <a:spcPct val="95000"/>
              </a:lnSpc>
              <a:spcBef>
                <a:spcPct val="0"/>
              </a:spcBef>
              <a:spcAft>
                <a:spcPct val="0"/>
              </a:spcAft>
              <a:buNone/>
              <a:defRPr lang="en-US" sz="2000" b="1" kern="1200" smtClean="0">
                <a:solidFill>
                  <a:srgbClr val="000000"/>
                </a:solidFill>
                <a:latin typeface="Arial" pitchFamily="34" charset="0"/>
                <a:ea typeface="+mn-ea"/>
                <a:cs typeface="Arial" pitchFamily="34" charset="0"/>
              </a:defRPr>
            </a:lvl3pPr>
            <a:lvl4pPr algn="l" rtl="0" eaLnBrk="0" fontAlgn="base" hangingPunct="0">
              <a:lnSpc>
                <a:spcPct val="95000"/>
              </a:lnSpc>
              <a:spcBef>
                <a:spcPct val="0"/>
              </a:spcBef>
              <a:spcAft>
                <a:spcPct val="0"/>
              </a:spcAft>
              <a:buNone/>
              <a:defRPr lang="en-US" sz="2000" b="1" kern="1200" smtClean="0">
                <a:solidFill>
                  <a:srgbClr val="000000"/>
                </a:solidFill>
                <a:latin typeface="Arial" pitchFamily="34" charset="0"/>
                <a:ea typeface="+mn-ea"/>
                <a:cs typeface="Arial" pitchFamily="34" charset="0"/>
              </a:defRPr>
            </a:lvl4pPr>
            <a:lvl5pPr algn="l" rtl="0" eaLnBrk="0" fontAlgn="base" hangingPunct="0">
              <a:lnSpc>
                <a:spcPct val="95000"/>
              </a:lnSpc>
              <a:spcBef>
                <a:spcPct val="0"/>
              </a:spcBef>
              <a:spcAft>
                <a:spcPct val="0"/>
              </a:spcAft>
              <a:buNone/>
              <a:defRPr lang="en-US" sz="2000" b="1" kern="1200" dirty="0">
                <a:solidFill>
                  <a:srgbClr val="000000"/>
                </a:solidFill>
                <a:latin typeface="Arial" pitchFamily="34" charset="0"/>
                <a:ea typeface="+mn-ea"/>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Line 38"/>
          <p:cNvSpPr>
            <a:spLocks noChangeShapeType="1"/>
          </p:cNvSpPr>
          <p:nvPr userDrawn="1"/>
        </p:nvSpPr>
        <p:spPr bwMode="auto">
          <a:xfrm>
            <a:off x="299258" y="2017059"/>
            <a:ext cx="8520545" cy="0"/>
          </a:xfrm>
          <a:prstGeom prst="line">
            <a:avLst/>
          </a:prstGeom>
          <a:noFill/>
          <a:ln w="19050">
            <a:solidFill>
              <a:srgbClr val="000000"/>
            </a:solidFill>
            <a:round/>
            <a:headEnd/>
            <a:tailEnd/>
          </a:ln>
          <a:effectLst/>
        </p:spPr>
        <p:txBody>
          <a:bodyPr wrap="none" lIns="101774" tIns="50887" rIns="101774" bIns="50887" anchor="ctr"/>
          <a:lstStyle/>
          <a:p>
            <a:pPr>
              <a:defRPr/>
            </a:pPr>
            <a:endParaRPr lang="en-US" dirty="0">
              <a:latin typeface="Arial" pitchFamily="34" charset="0"/>
              <a:cs typeface="Arial" pitchFamily="34" charset="0"/>
            </a:endParaRPr>
          </a:p>
        </p:txBody>
      </p:sp>
      <p:sp>
        <p:nvSpPr>
          <p:cNvPr id="11" name="Date Placeholder 3"/>
          <p:cNvSpPr>
            <a:spLocks noGrp="1"/>
          </p:cNvSpPr>
          <p:nvPr>
            <p:ph type="dt" sz="half" idx="10"/>
          </p:nvPr>
        </p:nvSpPr>
        <p:spPr>
          <a:xfrm>
            <a:off x="307571" y="6406181"/>
            <a:ext cx="1870364" cy="306593"/>
          </a:xfrm>
        </p:spPr>
        <p:txBody>
          <a:bodyPr/>
          <a:lstStyle/>
          <a:p>
            <a:fld id="{C0C1DF57-0694-4E80-A107-77D51588EA3C}" type="datetime1">
              <a:rPr lang="en-US" smtClean="0"/>
              <a:pPr/>
              <a:t>6/29/2015</a:t>
            </a:fld>
            <a:endParaRPr lang="en-US" dirty="0"/>
          </a:p>
        </p:txBody>
      </p:sp>
      <p:sp>
        <p:nvSpPr>
          <p:cNvPr id="12" name="Footer Placeholder 4"/>
          <p:cNvSpPr>
            <a:spLocks noGrp="1"/>
          </p:cNvSpPr>
          <p:nvPr>
            <p:ph type="ftr" sz="quarter" idx="11"/>
          </p:nvPr>
        </p:nvSpPr>
        <p:spPr>
          <a:xfrm>
            <a:off x="3124200" y="6406182"/>
            <a:ext cx="2895600" cy="314661"/>
          </a:xfrm>
        </p:spPr>
        <p:txBody>
          <a:bodyPr/>
          <a:lstStyle/>
          <a:p>
            <a:endParaRPr lang="en-US" dirty="0"/>
          </a:p>
        </p:txBody>
      </p:sp>
      <p:sp>
        <p:nvSpPr>
          <p:cNvPr id="13" name="Slide Number Placeholder 5"/>
          <p:cNvSpPr>
            <a:spLocks noGrp="1"/>
          </p:cNvSpPr>
          <p:nvPr>
            <p:ph type="sldNum" sz="quarter" idx="12"/>
          </p:nvPr>
        </p:nvSpPr>
        <p:spPr>
          <a:xfrm>
            <a:off x="6691745" y="6406182"/>
            <a:ext cx="2133600" cy="314661"/>
          </a:xfrm>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21E3DF-027B-42B3-BC55-6E9C6A019B99}" type="datetime1">
              <a:rPr lang="en-US" smtClean="0"/>
              <a:pPr/>
              <a:t>6/29/2015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D43D96-1123-4D58-B0A6-4D289A75BAB5}" type="slidenum">
              <a:rPr lang="en-US" smtClean="0"/>
              <a:pPr/>
              <a:t>‹#›</a:t>
            </a:fld>
            <a:endParaRPr lang="en-US" dirty="0"/>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7571" y="1048873"/>
            <a:ext cx="8520545" cy="1621715"/>
          </a:xfrm>
        </p:spPr>
        <p:txBody>
          <a:bodyPr>
            <a:normAutofit/>
          </a:bodyPr>
          <a:lstStyle>
            <a:lvl1pPr algn="ct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307571" y="2969110"/>
            <a:ext cx="8520545" cy="2630245"/>
          </a:xfrm>
        </p:spPr>
        <p:txBody>
          <a:bodyPr anchor="ctr" anchorCtr="0">
            <a:normAutofit/>
          </a:bodyPr>
          <a:lstStyle>
            <a:lvl1pPr marL="0" indent="0" algn="ctr">
              <a:buNone/>
              <a:defRPr sz="2800" b="1">
                <a:solidFill>
                  <a:srgbClr val="000000"/>
                </a:solidFill>
              </a:defRPr>
            </a:lvl1pPr>
            <a:lvl2pPr marL="456668" indent="0" algn="ctr">
              <a:buNone/>
              <a:defRPr>
                <a:solidFill>
                  <a:schemeClr val="tx1">
                    <a:tint val="75000"/>
                  </a:schemeClr>
                </a:solidFill>
              </a:defRPr>
            </a:lvl2pPr>
            <a:lvl3pPr marL="913331" indent="0" algn="ctr">
              <a:buNone/>
              <a:defRPr>
                <a:solidFill>
                  <a:schemeClr val="tx1">
                    <a:tint val="75000"/>
                  </a:schemeClr>
                </a:solidFill>
              </a:defRPr>
            </a:lvl3pPr>
            <a:lvl4pPr marL="1369998" indent="0" algn="ctr">
              <a:buNone/>
              <a:defRPr>
                <a:solidFill>
                  <a:schemeClr val="tx1">
                    <a:tint val="75000"/>
                  </a:schemeClr>
                </a:solidFill>
              </a:defRPr>
            </a:lvl4pPr>
            <a:lvl5pPr marL="1826662" indent="0" algn="ctr">
              <a:buNone/>
              <a:defRPr>
                <a:solidFill>
                  <a:schemeClr val="tx1">
                    <a:tint val="75000"/>
                  </a:schemeClr>
                </a:solidFill>
              </a:defRPr>
            </a:lvl5pPr>
            <a:lvl6pPr marL="2283330" indent="0" algn="ctr">
              <a:buNone/>
              <a:defRPr>
                <a:solidFill>
                  <a:schemeClr val="tx1">
                    <a:tint val="75000"/>
                  </a:schemeClr>
                </a:solidFill>
              </a:defRPr>
            </a:lvl6pPr>
            <a:lvl7pPr marL="2739993" indent="0" algn="ctr">
              <a:buNone/>
              <a:defRPr>
                <a:solidFill>
                  <a:schemeClr val="tx1">
                    <a:tint val="75000"/>
                  </a:schemeClr>
                </a:solidFill>
              </a:defRPr>
            </a:lvl7pPr>
            <a:lvl8pPr marL="3196660" indent="0" algn="ctr">
              <a:buNone/>
              <a:defRPr>
                <a:solidFill>
                  <a:schemeClr val="tx1">
                    <a:tint val="75000"/>
                  </a:schemeClr>
                </a:solidFill>
              </a:defRPr>
            </a:lvl8pPr>
            <a:lvl9pPr marL="3653324"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752A064-37AC-4417-92DE-4E8EF75B9F47}"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cxnSp>
        <p:nvCxnSpPr>
          <p:cNvPr id="8" name="Straight Connector 7"/>
          <p:cNvCxnSpPr/>
          <p:nvPr userDrawn="1"/>
        </p:nvCxnSpPr>
        <p:spPr>
          <a:xfrm>
            <a:off x="307571" y="2799678"/>
            <a:ext cx="8520545" cy="0"/>
          </a:xfrm>
          <a:prstGeom prst="line">
            <a:avLst/>
          </a:prstGeom>
          <a:ln w="31750">
            <a:solidFill>
              <a:srgbClr val="0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marL="1767518" indent="-226279" algn="l" rtl="0" eaLnBrk="1" fontAlgn="base" hangingPunct="1">
              <a:lnSpc>
                <a:spcPct val="85000"/>
              </a:lnSpc>
              <a:spcBef>
                <a:spcPct val="15000"/>
              </a:spcBef>
              <a:spcAft>
                <a:spcPct val="0"/>
              </a:spcAft>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BE0149C-1F7A-4FE4-AA6D-C839E9EA7070}"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
        <p:nvSpPr>
          <p:cNvPr id="7" name="Line 38"/>
          <p:cNvSpPr>
            <a:spLocks noChangeShapeType="1"/>
          </p:cNvSpPr>
          <p:nvPr userDrawn="1"/>
        </p:nvSpPr>
        <p:spPr bwMode="auto">
          <a:xfrm>
            <a:off x="301627" y="2019860"/>
            <a:ext cx="8520545" cy="0"/>
          </a:xfrm>
          <a:prstGeom prst="line">
            <a:avLst/>
          </a:prstGeom>
          <a:noFill/>
          <a:ln w="19050">
            <a:solidFill>
              <a:srgbClr val="000000"/>
            </a:solidFill>
            <a:round/>
            <a:headEnd/>
            <a:tailEnd/>
          </a:ln>
          <a:effectLst/>
        </p:spPr>
        <p:txBody>
          <a:bodyPr wrap="none" lIns="91333" tIns="45667" rIns="91333" bIns="45667" anchor="ctr"/>
          <a:lstStyle/>
          <a:p>
            <a:pPr>
              <a:defRPr/>
            </a:pPr>
            <a:endParaRPr lang="en-US" dirty="0">
              <a:latin typeface="Arial" pitchFamily="34" charset="0"/>
              <a:cs typeface="Arial" pitchFamily="34" charset="0"/>
            </a:endParaRPr>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1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6668" indent="0">
              <a:buNone/>
              <a:defRPr sz="1800">
                <a:solidFill>
                  <a:schemeClr val="tx1">
                    <a:tint val="75000"/>
                  </a:schemeClr>
                </a:solidFill>
              </a:defRPr>
            </a:lvl2pPr>
            <a:lvl3pPr marL="913331" indent="0">
              <a:buNone/>
              <a:defRPr sz="1600">
                <a:solidFill>
                  <a:schemeClr val="tx1">
                    <a:tint val="75000"/>
                  </a:schemeClr>
                </a:solidFill>
              </a:defRPr>
            </a:lvl3pPr>
            <a:lvl4pPr marL="1369998" indent="0">
              <a:buNone/>
              <a:defRPr sz="1400">
                <a:solidFill>
                  <a:schemeClr val="tx1">
                    <a:tint val="75000"/>
                  </a:schemeClr>
                </a:solidFill>
              </a:defRPr>
            </a:lvl4pPr>
            <a:lvl5pPr marL="1826662" indent="0">
              <a:buNone/>
              <a:defRPr sz="1400">
                <a:solidFill>
                  <a:schemeClr val="tx1">
                    <a:tint val="75000"/>
                  </a:schemeClr>
                </a:solidFill>
              </a:defRPr>
            </a:lvl5pPr>
            <a:lvl6pPr marL="2283330" indent="0">
              <a:buNone/>
              <a:defRPr sz="1400">
                <a:solidFill>
                  <a:schemeClr val="tx1">
                    <a:tint val="75000"/>
                  </a:schemeClr>
                </a:solidFill>
              </a:defRPr>
            </a:lvl6pPr>
            <a:lvl7pPr marL="2739993" indent="0">
              <a:buNone/>
              <a:defRPr sz="1400">
                <a:solidFill>
                  <a:schemeClr val="tx1">
                    <a:tint val="75000"/>
                  </a:schemeClr>
                </a:solidFill>
              </a:defRPr>
            </a:lvl7pPr>
            <a:lvl8pPr marL="3196660" indent="0">
              <a:buNone/>
              <a:defRPr sz="1400">
                <a:solidFill>
                  <a:schemeClr val="tx1">
                    <a:tint val="75000"/>
                  </a:schemeClr>
                </a:solidFill>
              </a:defRPr>
            </a:lvl8pPr>
            <a:lvl9pPr marL="3653324"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113AC8A-CB50-40C2-A995-188F860AE65A}"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7095" y="1949826"/>
            <a:ext cx="4218709" cy="417634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949826"/>
            <a:ext cx="4222865" cy="417634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DF91212-38F2-4D56-9F2C-690E319E7328}" type="datetime1">
              <a:rPr lang="en-US" smtClean="0"/>
              <a:pPr/>
              <a:t>6/29/2015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1E16EBA-0216-4FA1-BFEC-225E79399361}"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73075"/>
            <a:ext cx="2057400" cy="505071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073075"/>
            <a:ext cx="6019800" cy="505071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11B2DE-029B-48FA-8C6D-08BE900CEE07}"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lvl1pPr marL="0" marR="0" indent="0" algn="r" defTabSz="914186" rtl="0" eaLnBrk="1" fontAlgn="auto" latinLnBrk="0" hangingPunct="1">
              <a:lnSpc>
                <a:spcPct val="100000"/>
              </a:lnSpc>
              <a:spcBef>
                <a:spcPts val="0"/>
              </a:spcBef>
              <a:spcAft>
                <a:spcPts val="0"/>
              </a:spcAft>
              <a:buClrTx/>
              <a:buSzTx/>
              <a:buFontTx/>
              <a:buNone/>
              <a:tabLst/>
              <a:defRPr/>
            </a:lvl1pPr>
          </a:lstStyle>
          <a:p>
            <a:fld id="{BDD43D96-1123-4D58-B0A6-4D289A75BAB5}" type="slidenum">
              <a:rPr lang="en-US" smtClean="0"/>
              <a:pPr/>
              <a:t>‹#›</a:t>
            </a:fld>
            <a:endParaRPr lang="en-US" dirty="0"/>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15641" y="2084294"/>
            <a:ext cx="4040188" cy="639762"/>
          </a:xfrm>
        </p:spPr>
        <p:txBody>
          <a:bodyPr anchor="b"/>
          <a:lstStyle>
            <a:lvl1pPr marL="0" indent="0">
              <a:buNone/>
              <a:defRPr sz="2400" b="1"/>
            </a:lvl1pPr>
            <a:lvl2pPr marL="456668" indent="0">
              <a:buNone/>
              <a:defRPr sz="2000" b="1"/>
            </a:lvl2pPr>
            <a:lvl3pPr marL="913331" indent="0">
              <a:buNone/>
              <a:defRPr sz="1800" b="1"/>
            </a:lvl3pPr>
            <a:lvl4pPr marL="1369998" indent="0">
              <a:buNone/>
              <a:defRPr sz="1600" b="1"/>
            </a:lvl4pPr>
            <a:lvl5pPr marL="1826662" indent="0">
              <a:buNone/>
              <a:defRPr sz="1600" b="1"/>
            </a:lvl5pPr>
            <a:lvl6pPr marL="2283330" indent="0">
              <a:buNone/>
              <a:defRPr sz="1600" b="1"/>
            </a:lvl6pPr>
            <a:lvl7pPr marL="2739993" indent="0">
              <a:buNone/>
              <a:defRPr sz="1600" b="1"/>
            </a:lvl7pPr>
            <a:lvl8pPr marL="3196660" indent="0">
              <a:buNone/>
              <a:defRPr sz="1600" b="1"/>
            </a:lvl8pPr>
            <a:lvl9pPr marL="365332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756648"/>
            <a:ext cx="4040188" cy="33695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1282" y="2084294"/>
            <a:ext cx="4041775" cy="639762"/>
          </a:xfrm>
        </p:spPr>
        <p:txBody>
          <a:bodyPr anchor="b"/>
          <a:lstStyle>
            <a:lvl1pPr marL="0" indent="0">
              <a:buNone/>
              <a:defRPr sz="2400" b="1"/>
            </a:lvl1pPr>
            <a:lvl2pPr marL="456668" indent="0">
              <a:buNone/>
              <a:defRPr sz="2000" b="1"/>
            </a:lvl2pPr>
            <a:lvl3pPr marL="913331" indent="0">
              <a:buNone/>
              <a:defRPr sz="1800" b="1"/>
            </a:lvl3pPr>
            <a:lvl4pPr marL="1369998" indent="0">
              <a:buNone/>
              <a:defRPr sz="1600" b="1"/>
            </a:lvl4pPr>
            <a:lvl5pPr marL="1826662" indent="0">
              <a:buNone/>
              <a:defRPr sz="1600" b="1"/>
            </a:lvl5pPr>
            <a:lvl6pPr marL="2283330" indent="0">
              <a:buNone/>
              <a:defRPr sz="1600" b="1"/>
            </a:lvl6pPr>
            <a:lvl7pPr marL="2739993" indent="0">
              <a:buNone/>
              <a:defRPr sz="1600" b="1"/>
            </a:lvl7pPr>
            <a:lvl8pPr marL="3196660" indent="0">
              <a:buNone/>
              <a:defRPr sz="1600" b="1"/>
            </a:lvl8pPr>
            <a:lvl9pPr marL="365332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5" y="2756648"/>
            <a:ext cx="4041775" cy="33695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B90A6BC-580D-424A-96E1-C9A053D47B8F}" type="datetime1">
              <a:rPr lang="en-US" smtClean="0"/>
              <a:pPr/>
              <a:t>6/29/2015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8B0E033-8EFF-4207-922B-5A6F58C5F699}" type="datetime1">
              <a:rPr lang="en-US" smtClean="0"/>
              <a:pPr/>
              <a:t>6/29/2015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4DC5A2-8A6D-462F-812E-572DB3B594B2}" type="datetime1">
              <a:rPr lang="en-US" smtClean="0"/>
              <a:pPr/>
              <a:t>6/29/2015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
        <p:nvSpPr>
          <p:cNvPr id="5" name="Title 1"/>
          <p:cNvSpPr>
            <a:spLocks noGrp="1"/>
          </p:cNvSpPr>
          <p:nvPr>
            <p:ph type="title"/>
          </p:nvPr>
        </p:nvSpPr>
        <p:spPr>
          <a:xfrm>
            <a:off x="299258" y="992395"/>
            <a:ext cx="8520545" cy="911711"/>
          </a:xfrm>
        </p:spPr>
        <p:txBody>
          <a:bodyPr/>
          <a:lstStyle/>
          <a:p>
            <a:r>
              <a:rPr lang="en-US" smtClean="0"/>
              <a:t>Click to edit Master title style</a:t>
            </a:r>
            <a:endParaRPr lang="en-US"/>
          </a:p>
        </p:txBody>
      </p:sp>
      <p:sp>
        <p:nvSpPr>
          <p:cNvPr id="6" name="Content Placeholder 2"/>
          <p:cNvSpPr>
            <a:spLocks noGrp="1"/>
          </p:cNvSpPr>
          <p:nvPr>
            <p:ph idx="1"/>
          </p:nvPr>
        </p:nvSpPr>
        <p:spPr>
          <a:xfrm>
            <a:off x="299258" y="2097741"/>
            <a:ext cx="8520545" cy="422775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txBox="1">
            <a:spLocks/>
          </p:cNvSpPr>
          <p:nvPr userDrawn="1"/>
        </p:nvSpPr>
        <p:spPr>
          <a:xfrm>
            <a:off x="307571" y="6406181"/>
            <a:ext cx="1870364" cy="306593"/>
          </a:xfrm>
          <a:prstGeom prst="rect">
            <a:avLst/>
          </a:prstGeom>
        </p:spPr>
        <p:txBody>
          <a:bodyPr vert="horz" lIns="91333" tIns="45667" rIns="91333" bIns="45667" rtlCol="0" anchor="ctr"/>
          <a:lstStyle/>
          <a:p>
            <a:pPr marL="0" marR="0" lvl="0" indent="0" algn="l" defTabSz="913331" rtl="0" eaLnBrk="1" fontAlgn="auto" latinLnBrk="0" hangingPunct="1">
              <a:lnSpc>
                <a:spcPct val="100000"/>
              </a:lnSpc>
              <a:spcBef>
                <a:spcPts val="0"/>
              </a:spcBef>
              <a:spcAft>
                <a:spcPts val="0"/>
              </a:spcAft>
              <a:buClrTx/>
              <a:buSzTx/>
              <a:buFontTx/>
              <a:buNone/>
              <a:tabLst/>
              <a:defRPr/>
            </a:pPr>
            <a:fld id="{B6CAB80B-39B1-40A9-9D70-E337B97384B5}" type="datetimeFigureOut">
              <a:rPr kumimoji="0" lang="en-US" sz="1400" b="0" i="0" u="none" strike="noStrike" kern="1200" cap="none" spc="0" normalizeH="0" baseline="0" noProof="0" smtClean="0">
                <a:ln>
                  <a:noFill/>
                </a:ln>
                <a:solidFill>
                  <a:schemeClr val="tx1"/>
                </a:solidFill>
                <a:effectLst/>
                <a:uLnTx/>
                <a:uFillTx/>
                <a:latin typeface="Arial" pitchFamily="34" charset="0"/>
                <a:ea typeface="+mn-ea"/>
                <a:cs typeface="Arial" pitchFamily="34" charset="0"/>
              </a:rPr>
              <a:pPr marL="0" marR="0" lvl="0" indent="0" algn="l" defTabSz="913331" rtl="0" eaLnBrk="1" fontAlgn="auto" latinLnBrk="0" hangingPunct="1">
                <a:lnSpc>
                  <a:spcPct val="100000"/>
                </a:lnSpc>
                <a:spcBef>
                  <a:spcPts val="0"/>
                </a:spcBef>
                <a:spcAft>
                  <a:spcPts val="0"/>
                </a:spcAft>
                <a:buClrTx/>
                <a:buSzTx/>
                <a:buFontTx/>
                <a:buNone/>
                <a:tabLst/>
                <a:defRPr/>
              </a:pPr>
              <a:t>6/29/2015</a:t>
            </a:fld>
            <a:endParaRPr kumimoji="0" lang="en-US" sz="14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
        <p:nvSpPr>
          <p:cNvPr id="8" name="Slide Number Placeholder 5"/>
          <p:cNvSpPr txBox="1">
            <a:spLocks/>
          </p:cNvSpPr>
          <p:nvPr userDrawn="1"/>
        </p:nvSpPr>
        <p:spPr>
          <a:xfrm>
            <a:off x="6691745" y="6406182"/>
            <a:ext cx="2133600" cy="314661"/>
          </a:xfrm>
          <a:prstGeom prst="rect">
            <a:avLst/>
          </a:prstGeom>
        </p:spPr>
        <p:txBody>
          <a:bodyPr vert="horz" lIns="91333" tIns="45667" rIns="91333" bIns="45667" rtlCol="0" anchor="ctr"/>
          <a:lstStyle/>
          <a:p>
            <a:pPr marL="0" marR="0" lvl="0" indent="0" algn="r" defTabSz="913331"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
        <p:nvSpPr>
          <p:cNvPr id="9" name="Line 38"/>
          <p:cNvSpPr>
            <a:spLocks noChangeShapeType="1"/>
          </p:cNvSpPr>
          <p:nvPr userDrawn="1"/>
        </p:nvSpPr>
        <p:spPr bwMode="auto">
          <a:xfrm>
            <a:off x="301627" y="2019860"/>
            <a:ext cx="8520545" cy="0"/>
          </a:xfrm>
          <a:prstGeom prst="line">
            <a:avLst/>
          </a:prstGeom>
          <a:noFill/>
          <a:ln w="19050">
            <a:solidFill>
              <a:srgbClr val="000000"/>
            </a:solidFill>
            <a:round/>
            <a:headEnd/>
            <a:tailEnd/>
          </a:ln>
          <a:effectLst/>
        </p:spPr>
        <p:txBody>
          <a:bodyPr wrap="none" lIns="91333" tIns="45667" rIns="91333" bIns="45667" anchor="ctr"/>
          <a:lstStyle/>
          <a:p>
            <a:pPr>
              <a:defRPr/>
            </a:pPr>
            <a:endParaRPr lang="en-US" dirty="0">
              <a:latin typeface="Arial" pitchFamily="34" charset="0"/>
              <a:cs typeface="Arial" pitchFamily="34" charset="0"/>
            </a:endParaRPr>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1143000"/>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1142998"/>
            <a:ext cx="5111750" cy="500230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4" y="2353237"/>
            <a:ext cx="3008313" cy="3772928"/>
          </a:xfrm>
        </p:spPr>
        <p:txBody>
          <a:bodyPr/>
          <a:lstStyle>
            <a:lvl1pPr marL="0" indent="0">
              <a:buNone/>
              <a:defRPr sz="1400"/>
            </a:lvl1pPr>
            <a:lvl2pPr marL="456668" indent="0">
              <a:buNone/>
              <a:defRPr sz="1200"/>
            </a:lvl2pPr>
            <a:lvl3pPr marL="913331" indent="0">
              <a:buNone/>
              <a:defRPr sz="1000"/>
            </a:lvl3pPr>
            <a:lvl4pPr marL="1369998" indent="0">
              <a:buNone/>
              <a:defRPr sz="900"/>
            </a:lvl4pPr>
            <a:lvl5pPr marL="1826662" indent="0">
              <a:buNone/>
              <a:defRPr sz="900"/>
            </a:lvl5pPr>
            <a:lvl6pPr marL="2283330" indent="0">
              <a:buNone/>
              <a:defRPr sz="900"/>
            </a:lvl6pPr>
            <a:lvl7pPr marL="2739993" indent="0">
              <a:buNone/>
              <a:defRPr sz="900"/>
            </a:lvl7pPr>
            <a:lvl8pPr marL="3196660" indent="0">
              <a:buNone/>
              <a:defRPr sz="900"/>
            </a:lvl8pPr>
            <a:lvl9pPr marL="3653324"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004899-C44D-4E7E-A3C8-6361523C5032}" type="datetime1">
              <a:rPr lang="en-US" smtClean="0"/>
              <a:pPr/>
              <a:t>6/29/2015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1008530"/>
            <a:ext cx="5486400" cy="3719045"/>
          </a:xfrm>
        </p:spPr>
        <p:txBody>
          <a:bodyPr/>
          <a:lstStyle>
            <a:lvl1pPr marL="0" indent="0">
              <a:buNone/>
              <a:defRPr sz="3200"/>
            </a:lvl1pPr>
            <a:lvl2pPr marL="456668" indent="0">
              <a:buNone/>
              <a:defRPr sz="2800"/>
            </a:lvl2pPr>
            <a:lvl3pPr marL="913331" indent="0">
              <a:buNone/>
              <a:defRPr sz="2400"/>
            </a:lvl3pPr>
            <a:lvl4pPr marL="1369998" indent="0">
              <a:buNone/>
              <a:defRPr sz="2000"/>
            </a:lvl4pPr>
            <a:lvl5pPr marL="1826662" indent="0">
              <a:buNone/>
              <a:defRPr sz="2000"/>
            </a:lvl5pPr>
            <a:lvl6pPr marL="2283330" indent="0">
              <a:buNone/>
              <a:defRPr sz="2000"/>
            </a:lvl6pPr>
            <a:lvl7pPr marL="2739993" indent="0">
              <a:buNone/>
              <a:defRPr sz="2000"/>
            </a:lvl7pPr>
            <a:lvl8pPr marL="3196660" indent="0">
              <a:buNone/>
              <a:defRPr sz="2000"/>
            </a:lvl8pPr>
            <a:lvl9pPr marL="3653324"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668" indent="0">
              <a:buNone/>
              <a:defRPr sz="1200"/>
            </a:lvl2pPr>
            <a:lvl3pPr marL="913331" indent="0">
              <a:buNone/>
              <a:defRPr sz="1000"/>
            </a:lvl3pPr>
            <a:lvl4pPr marL="1369998" indent="0">
              <a:buNone/>
              <a:defRPr sz="900"/>
            </a:lvl4pPr>
            <a:lvl5pPr marL="1826662" indent="0">
              <a:buNone/>
              <a:defRPr sz="900"/>
            </a:lvl5pPr>
            <a:lvl6pPr marL="2283330" indent="0">
              <a:buNone/>
              <a:defRPr sz="900"/>
            </a:lvl6pPr>
            <a:lvl7pPr marL="2739993" indent="0">
              <a:buNone/>
              <a:defRPr sz="900"/>
            </a:lvl7pPr>
            <a:lvl8pPr marL="3196660" indent="0">
              <a:buNone/>
              <a:defRPr sz="900"/>
            </a:lvl8pPr>
            <a:lvl9pPr marL="3653324"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D5F7CBF-8622-4094-9B65-BF650A5A4EC7}" type="datetime1">
              <a:rPr lang="en-US" smtClean="0"/>
              <a:pPr/>
              <a:t>6/29/2015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5D201CB-769B-4704-BDCE-FA680EC312A6}"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75765"/>
            <a:ext cx="2057400" cy="503457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075768"/>
            <a:ext cx="6019800" cy="505039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948C21-E214-41E2-B951-09C8E5ED29FC}"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chorCtr="0"/>
          <a:lstStyle>
            <a:lvl1pPr>
              <a:defRPr>
                <a:latin typeface="Arial" pitchFamily="34" charset="0"/>
                <a:cs typeface="Arial"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277091" y="2151539"/>
            <a:ext cx="8337665" cy="2542095"/>
          </a:xfrm>
          <a:noFill/>
          <a:ln w="9525">
            <a:noFill/>
            <a:miter lim="800000"/>
            <a:headEnd/>
            <a:tailEnd/>
          </a:ln>
          <a:effectLst/>
        </p:spPr>
        <p:txBody>
          <a:bodyPr lIns="91293" tIns="45648" rIns="91293" bIns="45648" numCol="6">
            <a:spAutoFit/>
          </a:bodyPr>
          <a:lstStyle>
            <a:lvl1pPr algn="l" defTabSz="913538" rtl="0" fontAlgn="base">
              <a:lnSpc>
                <a:spcPts val="718"/>
              </a:lnSpc>
              <a:spcAft>
                <a:spcPct val="0"/>
              </a:spcAft>
              <a:buNone/>
              <a:defRPr lang="en-US" sz="800" b="1" kern="1200" smtClean="0">
                <a:solidFill>
                  <a:srgbClr val="000000"/>
                </a:solidFill>
                <a:latin typeface="Arial" pitchFamily="34" charset="0"/>
                <a:ea typeface="+mn-ea"/>
                <a:cs typeface="Arial" pitchFamily="34" charset="0"/>
              </a:defRPr>
            </a:lvl1pPr>
            <a:lvl2pPr algn="l" defTabSz="913538" rtl="0" fontAlgn="base">
              <a:lnSpc>
                <a:spcPts val="718"/>
              </a:lnSpc>
              <a:spcAft>
                <a:spcPct val="0"/>
              </a:spcAft>
              <a:buNone/>
              <a:defRPr lang="en-US" sz="800" b="0" kern="1200" smtClean="0">
                <a:solidFill>
                  <a:srgbClr val="000000"/>
                </a:solidFill>
                <a:latin typeface="Arial" pitchFamily="34" charset="0"/>
                <a:ea typeface="+mn-ea"/>
                <a:cs typeface="Arial" pitchFamily="34" charset="0"/>
              </a:defRPr>
            </a:lvl2pPr>
            <a:lvl3pPr algn="l" defTabSz="913538" rtl="0" fontAlgn="base">
              <a:lnSpc>
                <a:spcPts val="718"/>
              </a:lnSpc>
              <a:spcAft>
                <a:spcPct val="0"/>
              </a:spcAft>
              <a:buNone/>
              <a:defRPr lang="en-US" sz="800" b="0" kern="1200" smtClean="0">
                <a:solidFill>
                  <a:srgbClr val="000000"/>
                </a:solidFill>
                <a:latin typeface="Arial" pitchFamily="34" charset="0"/>
                <a:ea typeface="+mn-ea"/>
                <a:cs typeface="Arial" pitchFamily="34" charset="0"/>
              </a:defRPr>
            </a:lvl3pPr>
            <a:lvl4pPr algn="l" defTabSz="913538" rtl="0" fontAlgn="base">
              <a:lnSpc>
                <a:spcPts val="718"/>
              </a:lnSpc>
              <a:spcAft>
                <a:spcPct val="0"/>
              </a:spcAft>
              <a:buNone/>
              <a:defRPr lang="en-US" sz="800" b="0" kern="1200" smtClean="0">
                <a:solidFill>
                  <a:srgbClr val="000000"/>
                </a:solidFill>
                <a:latin typeface="Arial" pitchFamily="34" charset="0"/>
                <a:ea typeface="+mn-ea"/>
                <a:cs typeface="Arial" pitchFamily="34" charset="0"/>
              </a:defRPr>
            </a:lvl4pPr>
            <a:lvl5pPr algn="l" defTabSz="913538" rtl="0" fontAlgn="base">
              <a:lnSpc>
                <a:spcPts val="718"/>
              </a:lnSpc>
              <a:spcAft>
                <a:spcPct val="0"/>
              </a:spcAft>
              <a:buNone/>
              <a:defRPr lang="en-US" sz="800" b="0" kern="1200" dirty="0">
                <a:solidFill>
                  <a:srgbClr val="000000"/>
                </a:solidFill>
                <a:latin typeface="Arial" pitchFamily="34" charset="0"/>
                <a:ea typeface="+mn-ea"/>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5"/>
          <p:cNvSpPr>
            <a:spLocks noGrp="1" noChangeArrowheads="1"/>
          </p:cNvSpPr>
          <p:nvPr>
            <p:ph type="dt" sz="half" idx="10"/>
          </p:nvPr>
        </p:nvSpPr>
        <p:spPr>
          <a:ln/>
        </p:spPr>
        <p:txBody>
          <a:bodyPr/>
          <a:lstStyle>
            <a:lvl1pPr>
              <a:defRPr>
                <a:latin typeface="Arial" pitchFamily="34" charset="0"/>
                <a:cs typeface="Arial" pitchFamily="34" charset="0"/>
              </a:defRPr>
            </a:lvl1pPr>
          </a:lstStyle>
          <a:p>
            <a:pPr>
              <a:defRPr/>
            </a:pPr>
            <a:fld id="{CAFE1B43-C3AD-47B4-97A6-BA504B0D0285}" type="datetime1">
              <a:rPr lang="en-US" smtClean="0"/>
              <a:pPr>
                <a:defRPr/>
              </a:pPr>
              <a:t>6/29/2015</a:t>
            </a:fld>
            <a:endParaRPr lang="en-US" dirty="0"/>
          </a:p>
        </p:txBody>
      </p:sp>
      <p:sp>
        <p:nvSpPr>
          <p:cNvPr id="5" name="Rectangle 6"/>
          <p:cNvSpPr>
            <a:spLocks noGrp="1" noChangeArrowheads="1"/>
          </p:cNvSpPr>
          <p:nvPr>
            <p:ph type="ftr" sz="quarter" idx="11"/>
          </p:nvPr>
        </p:nvSpPr>
        <p:spPr>
          <a:ln/>
        </p:spPr>
        <p:txBody>
          <a:bodyPr/>
          <a:lstStyle>
            <a:lvl1pPr>
              <a:defRPr>
                <a:latin typeface="Arial" pitchFamily="34" charset="0"/>
                <a:cs typeface="Arial" pitchFamily="34" charset="0"/>
              </a:defRPr>
            </a:lvl1pPr>
          </a:lstStyle>
          <a:p>
            <a:pPr>
              <a:defRPr/>
            </a:pPr>
            <a:endParaRPr lang="en-US" dirty="0"/>
          </a:p>
        </p:txBody>
      </p:sp>
      <p:sp>
        <p:nvSpPr>
          <p:cNvPr id="6" name="Rectangle 7"/>
          <p:cNvSpPr>
            <a:spLocks noGrp="1" noChangeArrowheads="1"/>
          </p:cNvSpPr>
          <p:nvPr>
            <p:ph type="sldNum" sz="quarter" idx="12"/>
          </p:nvPr>
        </p:nvSpPr>
        <p:spPr>
          <a:ln/>
        </p:spPr>
        <p:txBody>
          <a:bodyPr/>
          <a:lstStyle>
            <a:lvl1pPr>
              <a:defRPr>
                <a:latin typeface="Arial" pitchFamily="34" charset="0"/>
                <a:cs typeface="Arial" pitchFamily="34" charset="0"/>
              </a:defRPr>
            </a:lvl1p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MAPS">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anchor="t" anchorCtr="0">
            <a:noAutofit/>
          </a:bodyPr>
          <a:lstStyle>
            <a:lvl1pPr>
              <a:defRPr>
                <a:latin typeface="Arial" pitchFamily="34" charset="0"/>
                <a:cs typeface="Arial" pitchFamily="34" charset="0"/>
              </a:defRPr>
            </a:lvl1pPr>
          </a:lstStyle>
          <a:p>
            <a:r>
              <a:rPr lang="en-US" smtClean="0"/>
              <a:t>Click to edit Master title style</a:t>
            </a:r>
            <a:endParaRPr lang="en-US" dirty="0"/>
          </a:p>
        </p:txBody>
      </p:sp>
      <p:sp>
        <p:nvSpPr>
          <p:cNvPr id="4" name="Rectangle 5"/>
          <p:cNvSpPr>
            <a:spLocks noGrp="1" noChangeArrowheads="1"/>
          </p:cNvSpPr>
          <p:nvPr>
            <p:ph type="dt" sz="half" idx="10"/>
          </p:nvPr>
        </p:nvSpPr>
        <p:spPr>
          <a:ln/>
        </p:spPr>
        <p:txBody>
          <a:bodyPr/>
          <a:lstStyle>
            <a:lvl1pPr>
              <a:defRPr>
                <a:latin typeface="Arial" pitchFamily="34" charset="0"/>
                <a:cs typeface="Arial" pitchFamily="34" charset="0"/>
              </a:defRPr>
            </a:lvl1pPr>
          </a:lstStyle>
          <a:p>
            <a:pPr>
              <a:defRPr/>
            </a:pPr>
            <a:fld id="{7044805D-0E86-4927-A0B2-2C1B76AD6F9D}" type="datetime1">
              <a:rPr lang="en-US" smtClean="0"/>
              <a:pPr>
                <a:defRPr/>
              </a:pPr>
              <a:t>6/29/2015</a:t>
            </a:fld>
            <a:endParaRPr lang="en-US" dirty="0"/>
          </a:p>
        </p:txBody>
      </p:sp>
      <p:sp>
        <p:nvSpPr>
          <p:cNvPr id="5" name="Rectangle 6"/>
          <p:cNvSpPr>
            <a:spLocks noGrp="1" noChangeArrowheads="1"/>
          </p:cNvSpPr>
          <p:nvPr>
            <p:ph type="ftr" sz="quarter" idx="11"/>
          </p:nvPr>
        </p:nvSpPr>
        <p:spPr>
          <a:ln/>
        </p:spPr>
        <p:txBody>
          <a:bodyPr/>
          <a:lstStyle>
            <a:lvl1pPr>
              <a:defRPr>
                <a:latin typeface="Arial" pitchFamily="34" charset="0"/>
                <a:cs typeface="Arial" pitchFamily="34" charset="0"/>
              </a:defRPr>
            </a:lvl1pPr>
          </a:lstStyle>
          <a:p>
            <a:pPr>
              <a:defRPr/>
            </a:pPr>
            <a:endParaRPr lang="en-US" dirty="0"/>
          </a:p>
        </p:txBody>
      </p:sp>
      <p:sp>
        <p:nvSpPr>
          <p:cNvPr id="6" name="Rectangle 7"/>
          <p:cNvSpPr>
            <a:spLocks noGrp="1" noChangeArrowheads="1"/>
          </p:cNvSpPr>
          <p:nvPr>
            <p:ph type="sldNum" sz="quarter" idx="12"/>
          </p:nvPr>
        </p:nvSpPr>
        <p:spPr>
          <a:ln/>
        </p:spPr>
        <p:txBody>
          <a:bodyPr/>
          <a:lstStyle>
            <a:lvl1pPr>
              <a:defRPr>
                <a:latin typeface="Arial" pitchFamily="34" charset="0"/>
                <a:cs typeface="Arial" pitchFamily="34" charset="0"/>
              </a:defRPr>
            </a:lvl1pPr>
          </a:lstStyle>
          <a:p>
            <a:r>
              <a:rPr lang="en-US" dirty="0" smtClean="0"/>
              <a:t>Page </a:t>
            </a:r>
            <a:fld id="{01E16EBA-0216-4FA1-BFEC-225E79399361}" type="slidenum">
              <a:rPr lang="en-US" smtClean="0"/>
              <a:pPr/>
              <a:t>‹#›</a:t>
            </a:fld>
            <a:endParaRPr lang="en-US" dirty="0"/>
          </a:p>
        </p:txBody>
      </p:sp>
      <p:sp>
        <p:nvSpPr>
          <p:cNvPr id="7" name="Content Placeholder 2"/>
          <p:cNvSpPr>
            <a:spLocks noGrp="1"/>
          </p:cNvSpPr>
          <p:nvPr>
            <p:ph idx="1"/>
          </p:nvPr>
        </p:nvSpPr>
        <p:spPr>
          <a:xfrm>
            <a:off x="277091" y="2151532"/>
            <a:ext cx="8337665" cy="279668"/>
          </a:xfrm>
          <a:noFill/>
          <a:ln w="9525">
            <a:noFill/>
            <a:miter lim="800000"/>
            <a:headEnd/>
            <a:tailEnd/>
          </a:ln>
          <a:effectLst/>
        </p:spPr>
        <p:txBody>
          <a:bodyPr wrap="square" lIns="91293" tIns="45648" rIns="91293" bIns="45648" numCol="6">
            <a:spAutoFit/>
          </a:bodyPr>
          <a:lstStyle>
            <a:lvl1pPr algn="l" defTabSz="913538" rtl="0" eaLnBrk="1" fontAlgn="base" hangingPunct="1">
              <a:lnSpc>
                <a:spcPts val="718"/>
              </a:lnSpc>
              <a:spcBef>
                <a:spcPct val="25000"/>
              </a:spcBef>
              <a:spcAft>
                <a:spcPct val="0"/>
              </a:spcAft>
              <a:buNone/>
              <a:defRPr lang="en-US" sz="800" b="1" kern="1200" dirty="0" smtClean="0">
                <a:solidFill>
                  <a:srgbClr val="000000"/>
                </a:solidFill>
                <a:latin typeface="Arial" pitchFamily="34" charset="0"/>
                <a:ea typeface="+mn-ea"/>
                <a:cs typeface="Arial" pitchFamily="34" charset="0"/>
              </a:defRPr>
            </a:lvl1pPr>
            <a:lvl2pPr algn="l" defTabSz="913538" rtl="0" eaLnBrk="1" fontAlgn="base" hangingPunct="1">
              <a:lnSpc>
                <a:spcPts val="718"/>
              </a:lnSpc>
              <a:spcBef>
                <a:spcPct val="25000"/>
              </a:spcBef>
              <a:spcAft>
                <a:spcPct val="0"/>
              </a:spcAft>
              <a:buNone/>
              <a:defRPr lang="en-US" sz="800" b="0" kern="1200" dirty="0" smtClean="0">
                <a:solidFill>
                  <a:srgbClr val="000000"/>
                </a:solidFill>
                <a:latin typeface="Arial" pitchFamily="34" charset="0"/>
                <a:ea typeface="+mn-ea"/>
                <a:cs typeface="Arial" pitchFamily="34" charset="0"/>
              </a:defRPr>
            </a:lvl2pPr>
            <a:lvl3pPr marL="1082027" algn="l" defTabSz="913538" rtl="0" eaLnBrk="1" fontAlgn="base" hangingPunct="1">
              <a:lnSpc>
                <a:spcPts val="718"/>
              </a:lnSpc>
              <a:spcBef>
                <a:spcPct val="25000"/>
              </a:spcBef>
              <a:spcAft>
                <a:spcPct val="0"/>
              </a:spcAft>
              <a:buNone/>
              <a:defRPr lang="en-US" sz="800" b="0" kern="1200" dirty="0" smtClean="0">
                <a:solidFill>
                  <a:srgbClr val="000000"/>
                </a:solidFill>
                <a:latin typeface="Arial" pitchFamily="34" charset="0"/>
                <a:ea typeface="+mn-ea"/>
                <a:cs typeface="Arial" pitchFamily="34" charset="0"/>
              </a:defRPr>
            </a:lvl3pPr>
            <a:lvl4pPr marL="1426311" algn="l" defTabSz="913538" rtl="0" eaLnBrk="1" fontAlgn="base" hangingPunct="1">
              <a:lnSpc>
                <a:spcPts val="718"/>
              </a:lnSpc>
              <a:spcBef>
                <a:spcPts val="145"/>
              </a:spcBef>
              <a:spcAft>
                <a:spcPct val="0"/>
              </a:spcAft>
              <a:buNone/>
              <a:defRPr lang="en-US" sz="800" b="0" kern="1200" dirty="0" smtClean="0">
                <a:solidFill>
                  <a:srgbClr val="000000"/>
                </a:solidFill>
                <a:latin typeface="Arial" pitchFamily="34" charset="0"/>
                <a:ea typeface="+mn-ea"/>
                <a:cs typeface="Arial" pitchFamily="34" charset="0"/>
              </a:defRPr>
            </a:lvl4pPr>
            <a:lvl5pPr marL="1770594" algn="l" defTabSz="913538" rtl="0" eaLnBrk="1" fontAlgn="base" hangingPunct="1">
              <a:lnSpc>
                <a:spcPts val="718"/>
              </a:lnSpc>
              <a:spcBef>
                <a:spcPts val="145"/>
              </a:spcBef>
              <a:spcAft>
                <a:spcPct val="0"/>
              </a:spcAft>
              <a:buNone/>
              <a:defRPr lang="en-US" sz="800" b="0" kern="1200" dirty="0">
                <a:solidFill>
                  <a:srgbClr val="000000"/>
                </a:solidFill>
                <a:latin typeface="Arial" pitchFamily="34" charset="0"/>
                <a:ea typeface="+mn-ea"/>
                <a:cs typeface="Arial" pitchFamily="34" charset="0"/>
              </a:defRPr>
            </a:lvl5pPr>
          </a:lstStyle>
          <a:p>
            <a:pPr marL="286047" lvl="0" indent="-286047" algn="l" defTabSz="913538" rtl="0" eaLnBrk="1" fontAlgn="base" hangingPunct="1">
              <a:lnSpc>
                <a:spcPts val="718"/>
              </a:lnSpc>
              <a:spcBef>
                <a:spcPct val="25000"/>
              </a:spcBef>
              <a:spcAft>
                <a:spcPct val="0"/>
              </a:spcAft>
              <a:buNone/>
            </a:pPr>
            <a:r>
              <a:rPr lang="en-US" dirty="0" smtClean="0"/>
              <a:t>Click to edit Master text styles</a:t>
            </a:r>
          </a:p>
          <a:p>
            <a:pPr marL="286047" lvl="1" indent="-286047" algn="l" defTabSz="913538" rtl="0" eaLnBrk="1" fontAlgn="base" hangingPunct="1">
              <a:lnSpc>
                <a:spcPts val="718"/>
              </a:lnSpc>
              <a:spcBef>
                <a:spcPct val="25000"/>
              </a:spcBef>
              <a:spcAft>
                <a:spcPct val="0"/>
              </a:spcAft>
              <a:buNone/>
            </a:pPr>
            <a:r>
              <a:rPr lang="en-US" dirty="0" smtClean="0"/>
              <a:t>Second level</a:t>
            </a:r>
          </a:p>
          <a:p>
            <a:pPr marL="286047" lvl="2" indent="-286047" algn="l" defTabSz="913538" rtl="0" eaLnBrk="1" fontAlgn="base" hangingPunct="1">
              <a:lnSpc>
                <a:spcPts val="718"/>
              </a:lnSpc>
              <a:spcBef>
                <a:spcPct val="25000"/>
              </a:spcBef>
              <a:spcAft>
                <a:spcPct val="0"/>
              </a:spcAft>
              <a:buNone/>
            </a:pPr>
            <a:r>
              <a:rPr lang="en-US" dirty="0" smtClean="0"/>
              <a:t>Third level</a:t>
            </a:r>
          </a:p>
          <a:p>
            <a:pPr marL="286047" lvl="3" indent="-286047" algn="l" defTabSz="913538" rtl="0" eaLnBrk="1" fontAlgn="base" hangingPunct="1">
              <a:lnSpc>
                <a:spcPts val="718"/>
              </a:lnSpc>
              <a:spcBef>
                <a:spcPct val="25000"/>
              </a:spcBef>
              <a:spcAft>
                <a:spcPct val="0"/>
              </a:spcAft>
              <a:buNone/>
            </a:pPr>
            <a:r>
              <a:rPr lang="en-US" dirty="0" smtClean="0"/>
              <a:t>Fourth level</a:t>
            </a:r>
          </a:p>
          <a:p>
            <a:pPr marL="286047" lvl="4" indent="-286047" algn="l" defTabSz="913538" rtl="0" eaLnBrk="1" fontAlgn="base" hangingPunct="1">
              <a:lnSpc>
                <a:spcPts val="718"/>
              </a:lnSpc>
              <a:spcBef>
                <a:spcPct val="25000"/>
              </a:spcBef>
              <a:spcAft>
                <a:spcPct val="0"/>
              </a:spcAft>
              <a:buNone/>
            </a:pPr>
            <a:r>
              <a:rPr lang="en-US" dirty="0" smtClean="0"/>
              <a:t>Fifth level</a:t>
            </a:r>
            <a:endParaRPr lang="en-US" dirty="0"/>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COPYRIGHT">
    <p:spTree>
      <p:nvGrpSpPr>
        <p:cNvPr id="1" name=""/>
        <p:cNvGrpSpPr/>
        <p:nvPr/>
      </p:nvGrpSpPr>
      <p:grpSpPr>
        <a:xfrm>
          <a:off x="0" y="0"/>
          <a:ext cx="0" cy="0"/>
          <a:chOff x="0" y="0"/>
          <a:chExt cx="0" cy="0"/>
        </a:xfrm>
      </p:grpSpPr>
      <p:sp>
        <p:nvSpPr>
          <p:cNvPr id="7" name="Content Placeholder 6"/>
          <p:cNvSpPr>
            <a:spLocks noGrp="1"/>
          </p:cNvSpPr>
          <p:nvPr>
            <p:ph sz="quarter" idx="13"/>
          </p:nvPr>
        </p:nvSpPr>
        <p:spPr>
          <a:xfrm>
            <a:off x="277093" y="2353236"/>
            <a:ext cx="8527473" cy="1461939"/>
          </a:xfrm>
          <a:noFill/>
          <a:ln w="9525">
            <a:noFill/>
            <a:miter lim="800000"/>
            <a:headEnd/>
            <a:tailEnd/>
          </a:ln>
          <a:effectLst/>
        </p:spPr>
        <p:txBody>
          <a:bodyPr wrap="square" lIns="0" tIns="0" rIns="0" bIns="0">
            <a:spAutoFit/>
          </a:bodyPr>
          <a:lstStyle>
            <a:lvl1pPr algn="l" rtl="0" eaLnBrk="0" fontAlgn="base" hangingPunct="0">
              <a:lnSpc>
                <a:spcPct val="95000"/>
              </a:lnSpc>
              <a:spcBef>
                <a:spcPct val="0"/>
              </a:spcBef>
              <a:spcAft>
                <a:spcPct val="0"/>
              </a:spcAft>
              <a:buFont typeface="Arial" pitchFamily="34" charset="0"/>
              <a:buNone/>
              <a:defRPr lang="en-US" sz="2000" b="1" kern="1200" smtClean="0">
                <a:solidFill>
                  <a:srgbClr val="000000"/>
                </a:solidFill>
                <a:latin typeface="Arial" pitchFamily="34" charset="0"/>
                <a:ea typeface="+mn-ea"/>
                <a:cs typeface="Arial" pitchFamily="34" charset="0"/>
              </a:defRPr>
            </a:lvl1pPr>
            <a:lvl2pPr algn="l" rtl="0" eaLnBrk="0" fontAlgn="base" hangingPunct="0">
              <a:lnSpc>
                <a:spcPct val="95000"/>
              </a:lnSpc>
              <a:spcBef>
                <a:spcPct val="0"/>
              </a:spcBef>
              <a:spcAft>
                <a:spcPct val="0"/>
              </a:spcAft>
              <a:buFont typeface="Arial" pitchFamily="34" charset="0"/>
              <a:buNone/>
              <a:defRPr lang="en-US" sz="2000" b="1" kern="1200" smtClean="0">
                <a:solidFill>
                  <a:srgbClr val="000000"/>
                </a:solidFill>
                <a:latin typeface="Arial" pitchFamily="34" charset="0"/>
                <a:ea typeface="+mn-ea"/>
                <a:cs typeface="Arial" pitchFamily="34" charset="0"/>
              </a:defRPr>
            </a:lvl2pPr>
            <a:lvl3pPr algn="l" rtl="0" eaLnBrk="0" fontAlgn="base" hangingPunct="0">
              <a:lnSpc>
                <a:spcPct val="95000"/>
              </a:lnSpc>
              <a:spcBef>
                <a:spcPct val="0"/>
              </a:spcBef>
              <a:spcAft>
                <a:spcPct val="0"/>
              </a:spcAft>
              <a:buNone/>
              <a:defRPr lang="en-US" sz="2000" b="1" kern="1200" smtClean="0">
                <a:solidFill>
                  <a:srgbClr val="000000"/>
                </a:solidFill>
                <a:latin typeface="Arial" pitchFamily="34" charset="0"/>
                <a:ea typeface="+mn-ea"/>
                <a:cs typeface="Arial" pitchFamily="34" charset="0"/>
              </a:defRPr>
            </a:lvl3pPr>
            <a:lvl4pPr algn="l" rtl="0" eaLnBrk="0" fontAlgn="base" hangingPunct="0">
              <a:lnSpc>
                <a:spcPct val="95000"/>
              </a:lnSpc>
              <a:spcBef>
                <a:spcPct val="0"/>
              </a:spcBef>
              <a:spcAft>
                <a:spcPct val="0"/>
              </a:spcAft>
              <a:buNone/>
              <a:defRPr lang="en-US" sz="2000" b="1" kern="1200" smtClean="0">
                <a:solidFill>
                  <a:srgbClr val="000000"/>
                </a:solidFill>
                <a:latin typeface="Arial" pitchFamily="34" charset="0"/>
                <a:ea typeface="+mn-ea"/>
                <a:cs typeface="Arial" pitchFamily="34" charset="0"/>
              </a:defRPr>
            </a:lvl4pPr>
            <a:lvl5pPr algn="l" rtl="0" eaLnBrk="0" fontAlgn="base" hangingPunct="0">
              <a:lnSpc>
                <a:spcPct val="95000"/>
              </a:lnSpc>
              <a:spcBef>
                <a:spcPct val="0"/>
              </a:spcBef>
              <a:spcAft>
                <a:spcPct val="0"/>
              </a:spcAft>
              <a:buNone/>
              <a:defRPr lang="en-US" sz="2000" b="1" kern="1200" dirty="0">
                <a:solidFill>
                  <a:srgbClr val="000000"/>
                </a:solidFill>
                <a:latin typeface="Arial" pitchFamily="34" charset="0"/>
                <a:ea typeface="+mn-ea"/>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Line 38"/>
          <p:cNvSpPr>
            <a:spLocks noChangeShapeType="1"/>
          </p:cNvSpPr>
          <p:nvPr userDrawn="1"/>
        </p:nvSpPr>
        <p:spPr bwMode="auto">
          <a:xfrm>
            <a:off x="299258" y="2017059"/>
            <a:ext cx="8520545" cy="0"/>
          </a:xfrm>
          <a:prstGeom prst="line">
            <a:avLst/>
          </a:prstGeom>
          <a:noFill/>
          <a:ln w="19050">
            <a:solidFill>
              <a:srgbClr val="000000"/>
            </a:solidFill>
            <a:round/>
            <a:headEnd/>
            <a:tailEnd/>
          </a:ln>
          <a:effectLst/>
        </p:spPr>
        <p:txBody>
          <a:bodyPr wrap="none" lIns="101762" tIns="50881" rIns="101762" bIns="50881" anchor="ctr"/>
          <a:lstStyle/>
          <a:p>
            <a:pPr>
              <a:defRPr/>
            </a:pPr>
            <a:endParaRPr lang="en-US" dirty="0">
              <a:latin typeface="Arial" pitchFamily="34" charset="0"/>
              <a:cs typeface="Arial" pitchFamily="34" charset="0"/>
            </a:endParaRPr>
          </a:p>
        </p:txBody>
      </p:sp>
      <p:sp>
        <p:nvSpPr>
          <p:cNvPr id="11" name="Date Placeholder 3"/>
          <p:cNvSpPr>
            <a:spLocks noGrp="1"/>
          </p:cNvSpPr>
          <p:nvPr>
            <p:ph type="dt" sz="half" idx="10"/>
          </p:nvPr>
        </p:nvSpPr>
        <p:spPr>
          <a:xfrm>
            <a:off x="307571" y="6406181"/>
            <a:ext cx="1870364" cy="306593"/>
          </a:xfrm>
        </p:spPr>
        <p:txBody>
          <a:bodyPr/>
          <a:lstStyle/>
          <a:p>
            <a:fld id="{379B2B52-3AE0-4C85-9343-B830AC4B5FD5}" type="datetime1">
              <a:rPr lang="en-US" smtClean="0"/>
              <a:pPr/>
              <a:t>6/29/2015</a:t>
            </a:fld>
            <a:endParaRPr lang="en-US" dirty="0"/>
          </a:p>
        </p:txBody>
      </p:sp>
      <p:sp>
        <p:nvSpPr>
          <p:cNvPr id="12" name="Footer Placeholder 4"/>
          <p:cNvSpPr>
            <a:spLocks noGrp="1"/>
          </p:cNvSpPr>
          <p:nvPr>
            <p:ph type="ftr" sz="quarter" idx="11"/>
          </p:nvPr>
        </p:nvSpPr>
        <p:spPr>
          <a:xfrm>
            <a:off x="3124200" y="6406182"/>
            <a:ext cx="2895600" cy="314661"/>
          </a:xfrm>
        </p:spPr>
        <p:txBody>
          <a:bodyPr/>
          <a:lstStyle/>
          <a:p>
            <a:endParaRPr lang="en-US" dirty="0"/>
          </a:p>
        </p:txBody>
      </p:sp>
      <p:sp>
        <p:nvSpPr>
          <p:cNvPr id="13" name="Slide Number Placeholder 5"/>
          <p:cNvSpPr>
            <a:spLocks noGrp="1"/>
          </p:cNvSpPr>
          <p:nvPr>
            <p:ph type="sldNum" sz="quarter" idx="12"/>
          </p:nvPr>
        </p:nvSpPr>
        <p:spPr>
          <a:xfrm>
            <a:off x="6691745" y="6406182"/>
            <a:ext cx="2133600" cy="314661"/>
          </a:xfrm>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lIns="0" rIns="0" anchor="t" anchorCtr="0"/>
          <a:lstStyle>
            <a:lvl1pPr>
              <a:defRPr>
                <a:latin typeface="Arial" pitchFamily="34" charset="0"/>
                <a:cs typeface="Arial"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274320" y="2081606"/>
            <a:ext cx="8337665" cy="2542095"/>
          </a:xfrm>
          <a:noFill/>
          <a:ln w="9525">
            <a:noFill/>
            <a:miter lim="800000"/>
            <a:headEnd/>
            <a:tailEnd/>
          </a:ln>
          <a:effectLst/>
        </p:spPr>
        <p:txBody>
          <a:bodyPr lIns="91379" tIns="45689" rIns="91379" bIns="45689" numCol="6">
            <a:spAutoFit/>
          </a:bodyPr>
          <a:lstStyle>
            <a:lvl1pPr algn="l" defTabSz="914394" rtl="0" fontAlgn="base">
              <a:lnSpc>
                <a:spcPts val="718"/>
              </a:lnSpc>
              <a:spcAft>
                <a:spcPct val="0"/>
              </a:spcAft>
              <a:buNone/>
              <a:defRPr lang="en-US" sz="800" b="1" kern="1200" smtClean="0">
                <a:solidFill>
                  <a:schemeClr val="tx1"/>
                </a:solidFill>
                <a:latin typeface="Arial" pitchFamily="34" charset="0"/>
                <a:ea typeface="+mn-ea"/>
                <a:cs typeface="Arial" pitchFamily="34" charset="0"/>
              </a:defRPr>
            </a:lvl1pPr>
            <a:lvl2pPr algn="l" defTabSz="914394" rtl="0" fontAlgn="base">
              <a:lnSpc>
                <a:spcPts val="718"/>
              </a:lnSpc>
              <a:spcAft>
                <a:spcPct val="0"/>
              </a:spcAft>
              <a:buNone/>
              <a:defRPr lang="en-US" sz="800" b="0" kern="1200" smtClean="0">
                <a:solidFill>
                  <a:schemeClr val="tx1"/>
                </a:solidFill>
                <a:latin typeface="Arial" pitchFamily="34" charset="0"/>
                <a:ea typeface="+mn-ea"/>
                <a:cs typeface="Arial" pitchFamily="34" charset="0"/>
              </a:defRPr>
            </a:lvl2pPr>
            <a:lvl3pPr algn="l" defTabSz="914394" rtl="0" fontAlgn="base">
              <a:lnSpc>
                <a:spcPts val="718"/>
              </a:lnSpc>
              <a:spcAft>
                <a:spcPct val="0"/>
              </a:spcAft>
              <a:buNone/>
              <a:defRPr lang="en-US" sz="800" b="0" kern="1200" smtClean="0">
                <a:solidFill>
                  <a:schemeClr val="tx1"/>
                </a:solidFill>
                <a:latin typeface="Arial" pitchFamily="34" charset="0"/>
                <a:ea typeface="+mn-ea"/>
                <a:cs typeface="Arial" pitchFamily="34" charset="0"/>
              </a:defRPr>
            </a:lvl3pPr>
            <a:lvl4pPr algn="l" defTabSz="914394" rtl="0" fontAlgn="base">
              <a:lnSpc>
                <a:spcPts val="718"/>
              </a:lnSpc>
              <a:spcAft>
                <a:spcPct val="0"/>
              </a:spcAft>
              <a:buNone/>
              <a:defRPr lang="en-US" sz="800" b="0" kern="1200" smtClean="0">
                <a:solidFill>
                  <a:schemeClr val="tx1"/>
                </a:solidFill>
                <a:latin typeface="Arial" pitchFamily="34" charset="0"/>
                <a:ea typeface="+mn-ea"/>
                <a:cs typeface="Arial" pitchFamily="34" charset="0"/>
              </a:defRPr>
            </a:lvl4pPr>
            <a:lvl5pPr algn="l" defTabSz="914394" rtl="0" fontAlgn="base">
              <a:lnSpc>
                <a:spcPts val="718"/>
              </a:lnSpc>
              <a:spcAft>
                <a:spcPct val="0"/>
              </a:spcAft>
              <a:buNone/>
              <a:defRPr lang="en-US" sz="800" b="0" kern="1200" dirty="0">
                <a:solidFill>
                  <a:schemeClr val="tx1"/>
                </a:solidFill>
                <a:latin typeface="Arial" pitchFamily="34" charset="0"/>
                <a:ea typeface="+mn-ea"/>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5"/>
          <p:cNvSpPr>
            <a:spLocks noGrp="1" noChangeArrowheads="1"/>
          </p:cNvSpPr>
          <p:nvPr>
            <p:ph type="dt" sz="half" idx="10"/>
          </p:nvPr>
        </p:nvSpPr>
        <p:spPr>
          <a:ln/>
        </p:spPr>
        <p:txBody>
          <a:bodyPr/>
          <a:lstStyle>
            <a:lvl1pPr>
              <a:defRPr>
                <a:latin typeface="Arial" pitchFamily="34" charset="0"/>
                <a:cs typeface="Arial" pitchFamily="34" charset="0"/>
              </a:defRPr>
            </a:lvl1pPr>
          </a:lstStyle>
          <a:p>
            <a:fld id="{D9D3AA28-5CEA-4EAD-893C-FEA1A62DDD05}" type="datetime1">
              <a:rPr lang="en-US" smtClean="0"/>
              <a:pPr/>
              <a:t>6/29/2015</a:t>
            </a:fld>
            <a:endParaRPr lang="en-US" dirty="0"/>
          </a:p>
        </p:txBody>
      </p:sp>
      <p:sp>
        <p:nvSpPr>
          <p:cNvPr id="5" name="Rectangle 6"/>
          <p:cNvSpPr>
            <a:spLocks noGrp="1" noChangeArrowheads="1"/>
          </p:cNvSpPr>
          <p:nvPr>
            <p:ph type="ftr" sz="quarter" idx="11"/>
          </p:nvPr>
        </p:nvSpPr>
        <p:spPr>
          <a:ln/>
        </p:spPr>
        <p:txBody>
          <a:bodyPr/>
          <a:lstStyle>
            <a:lvl1pPr>
              <a:defRPr>
                <a:latin typeface="Arial" pitchFamily="34" charset="0"/>
                <a:cs typeface="Arial" pitchFamily="34" charset="0"/>
              </a:defRPr>
            </a:lvl1pPr>
          </a:lstStyle>
          <a:p>
            <a:endParaRPr lang="en-US" dirty="0"/>
          </a:p>
        </p:txBody>
      </p:sp>
      <p:sp>
        <p:nvSpPr>
          <p:cNvPr id="6" name="Rectangle 7"/>
          <p:cNvSpPr>
            <a:spLocks noGrp="1" noChangeArrowheads="1"/>
          </p:cNvSpPr>
          <p:nvPr>
            <p:ph type="sldNum" sz="quarter" idx="12"/>
          </p:nvPr>
        </p:nvSpPr>
        <p:spPr>
          <a:ln/>
        </p:spPr>
        <p:txBody>
          <a:bodyPr/>
          <a:lstStyle>
            <a:lvl1pPr>
              <a:defRPr>
                <a:latin typeface="Arial" pitchFamily="34" charset="0"/>
                <a:cs typeface="Arial" pitchFamily="34" charset="0"/>
              </a:defRPr>
            </a:lvl1pPr>
          </a:lstStyle>
          <a:p>
            <a:fld id="{BDD43D96-1123-4D58-B0A6-4D289A75BAB5}" type="slidenum">
              <a:rPr lang="en-US" smtClean="0"/>
              <a:pPr/>
              <a:t>‹#›</a:t>
            </a:fld>
            <a:endParaRPr lang="en-US" dirty="0"/>
          </a:p>
        </p:txBody>
      </p:sp>
    </p:spTree>
  </p:cSld>
  <p:clrMapOvr>
    <a:masterClrMapping/>
  </p:clrMapOvr>
  <p:hf hdr="0" ftr="0" dt="0"/>
</p:sldLayout>
</file>

<file path=ppt/slideLayouts/slideLayout120.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21E3DF-027B-42B3-BC55-6E9C6A019B99}" type="datetime1">
              <a:rPr lang="en-US" smtClean="0"/>
              <a:pPr/>
              <a:t>6/29/2015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D43D96-1123-4D58-B0A6-4D289A75BAB5}" type="slidenum">
              <a:rPr lang="en-US" smtClean="0"/>
              <a:pPr/>
              <a:t>‹#›</a:t>
            </a:fld>
            <a:endParaRPr lang="en-US" dirty="0"/>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7571" y="1048871"/>
            <a:ext cx="8520545" cy="1621715"/>
          </a:xfrm>
        </p:spPr>
        <p:txBody>
          <a:bodyPr>
            <a:normAutofit/>
          </a:bodyPr>
          <a:lstStyle>
            <a:lvl1pPr algn="ct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307571" y="2969110"/>
            <a:ext cx="8520545" cy="2630245"/>
          </a:xfrm>
        </p:spPr>
        <p:txBody>
          <a:bodyPr anchor="ctr" anchorCtr="0">
            <a:normAutofit/>
          </a:bodyPr>
          <a:lstStyle>
            <a:lvl1pPr marL="0" indent="0" algn="ctr">
              <a:buNone/>
              <a:defRPr sz="2800" b="1">
                <a:solidFill>
                  <a:schemeClr val="tx1"/>
                </a:solidFill>
              </a:defRPr>
            </a:lvl1pPr>
            <a:lvl2pPr marL="457146" indent="0" algn="ctr">
              <a:buNone/>
              <a:defRPr>
                <a:solidFill>
                  <a:schemeClr val="tx1">
                    <a:tint val="75000"/>
                  </a:schemeClr>
                </a:solidFill>
              </a:defRPr>
            </a:lvl2pPr>
            <a:lvl3pPr marL="914293" indent="0" algn="ctr">
              <a:buNone/>
              <a:defRPr>
                <a:solidFill>
                  <a:schemeClr val="tx1">
                    <a:tint val="75000"/>
                  </a:schemeClr>
                </a:solidFill>
              </a:defRPr>
            </a:lvl3pPr>
            <a:lvl4pPr marL="1371440" indent="0" algn="ctr">
              <a:buNone/>
              <a:defRPr>
                <a:solidFill>
                  <a:schemeClr val="tx1">
                    <a:tint val="75000"/>
                  </a:schemeClr>
                </a:solidFill>
              </a:defRPr>
            </a:lvl4pPr>
            <a:lvl5pPr marL="1828586" indent="0" algn="ctr">
              <a:buNone/>
              <a:defRPr>
                <a:solidFill>
                  <a:schemeClr val="tx1">
                    <a:tint val="75000"/>
                  </a:schemeClr>
                </a:solidFill>
              </a:defRPr>
            </a:lvl5pPr>
            <a:lvl6pPr marL="2285733" indent="0" algn="ctr">
              <a:buNone/>
              <a:defRPr>
                <a:solidFill>
                  <a:schemeClr val="tx1">
                    <a:tint val="75000"/>
                  </a:schemeClr>
                </a:solidFill>
              </a:defRPr>
            </a:lvl6pPr>
            <a:lvl7pPr marL="2742879" indent="0" algn="ctr">
              <a:buNone/>
              <a:defRPr>
                <a:solidFill>
                  <a:schemeClr val="tx1">
                    <a:tint val="75000"/>
                  </a:schemeClr>
                </a:solidFill>
              </a:defRPr>
            </a:lvl7pPr>
            <a:lvl8pPr marL="3200026" indent="0" algn="ctr">
              <a:buNone/>
              <a:defRPr>
                <a:solidFill>
                  <a:schemeClr val="tx1">
                    <a:tint val="75000"/>
                  </a:schemeClr>
                </a:solidFill>
              </a:defRPr>
            </a:lvl8pPr>
            <a:lvl9pPr marL="3657172"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752A064-37AC-4417-92DE-4E8EF75B9F47}"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smtClean="0"/>
              <a:t>Page </a:t>
            </a:r>
            <a:fld id="{01E16EBA-0216-4FA1-BFEC-225E79399361}" type="slidenum">
              <a:rPr lang="en-US" smtClean="0"/>
              <a:pPr/>
              <a:t>‹#›</a:t>
            </a:fld>
            <a:endParaRPr lang="en-US" dirty="0"/>
          </a:p>
        </p:txBody>
      </p:sp>
      <p:cxnSp>
        <p:nvCxnSpPr>
          <p:cNvPr id="8" name="Straight Connector 7"/>
          <p:cNvCxnSpPr/>
          <p:nvPr/>
        </p:nvCxnSpPr>
        <p:spPr>
          <a:xfrm>
            <a:off x="307571" y="2799678"/>
            <a:ext cx="852054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99258" y="5865607"/>
            <a:ext cx="8520545" cy="459889"/>
          </a:xfrm>
          <a:prstGeom prst="rect">
            <a:avLst/>
          </a:prstGeom>
          <a:noFill/>
        </p:spPr>
        <p:txBody>
          <a:bodyPr wrap="square" lIns="0" tIns="0" rIns="0" bIns="0" rtlCol="0">
            <a:noAutofit/>
          </a:bodyPr>
          <a:lstStyle/>
          <a:p>
            <a:pPr algn="ctr"/>
            <a:r>
              <a:rPr lang="en-US" sz="1500" b="1" dirty="0" smtClean="0">
                <a:solidFill>
                  <a:srgbClr val="000000"/>
                </a:solidFill>
                <a:latin typeface="Arial" pitchFamily="34" charset="0"/>
                <a:cs typeface="Arial" pitchFamily="34" charset="0"/>
              </a:rPr>
              <a:t>THIS PRELIMINARY WORK OF GAO IS SUBJECT TO REVISION AND SHOULD NOT BE REPRODUCED OR DISTRIBUTED. SOME GRAPHICS MAY BE ENTITLED TO COPYRIGHT. </a:t>
            </a:r>
            <a:endParaRPr lang="en-US" sz="1500" b="1" dirty="0">
              <a:solidFill>
                <a:srgbClr val="000000"/>
              </a:solidFill>
              <a:latin typeface="Arial" pitchFamily="34" charset="0"/>
              <a:cs typeface="Arial" pitchFamily="34" charset="0"/>
            </a:endParaRPr>
          </a:p>
        </p:txBody>
      </p:sp>
      <p:cxnSp>
        <p:nvCxnSpPr>
          <p:cNvPr id="10" name="Straight Connector 9"/>
          <p:cNvCxnSpPr/>
          <p:nvPr/>
        </p:nvCxnSpPr>
        <p:spPr>
          <a:xfrm>
            <a:off x="299258" y="5792993"/>
            <a:ext cx="852054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a:off x="307571" y="2799678"/>
            <a:ext cx="8520545" cy="0"/>
          </a:xfrm>
          <a:prstGeom prst="line">
            <a:avLst/>
          </a:prstGeom>
          <a:ln w="31750">
            <a:solidFill>
              <a:srgbClr val="0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marL="1769381" indent="-226515" algn="l" rtl="0" eaLnBrk="1" fontAlgn="base" hangingPunct="1">
              <a:lnSpc>
                <a:spcPct val="85000"/>
              </a:lnSpc>
              <a:spcBef>
                <a:spcPct val="15000"/>
              </a:spcBef>
              <a:spcAft>
                <a:spcPct val="0"/>
              </a:spcAft>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BE0149C-1F7A-4FE4-AA6D-C839E9EA7070}"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smtClean="0"/>
              <a:t>Page </a:t>
            </a:r>
            <a:fld id="{01E16EBA-0216-4FA1-BFEC-225E79399361}" type="slidenum">
              <a:rPr lang="en-US" smtClean="0"/>
              <a:pPr/>
              <a:t>‹#›</a:t>
            </a:fld>
            <a:endParaRPr lang="en-US" dirty="0"/>
          </a:p>
        </p:txBody>
      </p:sp>
      <p:sp>
        <p:nvSpPr>
          <p:cNvPr id="7" name="Line 38"/>
          <p:cNvSpPr>
            <a:spLocks noChangeShapeType="1"/>
          </p:cNvSpPr>
          <p:nvPr/>
        </p:nvSpPr>
        <p:spPr bwMode="auto">
          <a:xfrm>
            <a:off x="301626" y="2019860"/>
            <a:ext cx="8520545" cy="0"/>
          </a:xfrm>
          <a:prstGeom prst="line">
            <a:avLst/>
          </a:prstGeom>
          <a:noFill/>
          <a:ln w="19050">
            <a:solidFill>
              <a:schemeClr val="tx1"/>
            </a:solidFill>
            <a:round/>
            <a:headEnd/>
            <a:tailEnd/>
          </a:ln>
          <a:effectLst/>
        </p:spPr>
        <p:txBody>
          <a:bodyPr wrap="none" lIns="91429" tIns="45714" rIns="91429" bIns="45714" anchor="ctr"/>
          <a:lstStyle/>
          <a:p>
            <a:pPr>
              <a:defRPr/>
            </a:pPr>
            <a:endParaRPr lang="en-US" dirty="0">
              <a:latin typeface="Arial" pitchFamily="34" charset="0"/>
              <a:cs typeface="Arial" pitchFamily="34" charset="0"/>
            </a:endParaRPr>
          </a:p>
        </p:txBody>
      </p:sp>
      <p:sp>
        <p:nvSpPr>
          <p:cNvPr id="8" name="Line 38"/>
          <p:cNvSpPr>
            <a:spLocks noChangeShapeType="1"/>
          </p:cNvSpPr>
          <p:nvPr userDrawn="1"/>
        </p:nvSpPr>
        <p:spPr bwMode="auto">
          <a:xfrm>
            <a:off x="301627" y="2019860"/>
            <a:ext cx="8520545" cy="0"/>
          </a:xfrm>
          <a:prstGeom prst="line">
            <a:avLst/>
          </a:prstGeom>
          <a:noFill/>
          <a:ln w="19050">
            <a:solidFill>
              <a:srgbClr val="000000"/>
            </a:solidFill>
            <a:round/>
            <a:headEnd/>
            <a:tailEnd/>
          </a:ln>
          <a:effectLst/>
        </p:spPr>
        <p:txBody>
          <a:bodyPr wrap="none" lIns="91333" tIns="45667" rIns="91333" bIns="45667" anchor="ctr"/>
          <a:lstStyle/>
          <a:p>
            <a:pPr>
              <a:defRPr/>
            </a:pPr>
            <a:endParaRPr lang="en-US" dirty="0">
              <a:latin typeface="Arial" pitchFamily="34" charset="0"/>
              <a:cs typeface="Arial" pitchFamily="34" charset="0"/>
            </a:endParaRPr>
          </a:p>
        </p:txBody>
      </p:sp>
    </p:spTree>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146" indent="0">
              <a:buNone/>
              <a:defRPr sz="1800">
                <a:solidFill>
                  <a:schemeClr val="tx1">
                    <a:tint val="75000"/>
                  </a:schemeClr>
                </a:solidFill>
              </a:defRPr>
            </a:lvl2pPr>
            <a:lvl3pPr marL="914293" indent="0">
              <a:buNone/>
              <a:defRPr sz="1600">
                <a:solidFill>
                  <a:schemeClr val="tx1">
                    <a:tint val="75000"/>
                  </a:schemeClr>
                </a:solidFill>
              </a:defRPr>
            </a:lvl3pPr>
            <a:lvl4pPr marL="1371440" indent="0">
              <a:buNone/>
              <a:defRPr sz="1400">
                <a:solidFill>
                  <a:schemeClr val="tx1">
                    <a:tint val="75000"/>
                  </a:schemeClr>
                </a:solidFill>
              </a:defRPr>
            </a:lvl4pPr>
            <a:lvl5pPr marL="1828586" indent="0">
              <a:buNone/>
              <a:defRPr sz="1400">
                <a:solidFill>
                  <a:schemeClr val="tx1">
                    <a:tint val="75000"/>
                  </a:schemeClr>
                </a:solidFill>
              </a:defRPr>
            </a:lvl5pPr>
            <a:lvl6pPr marL="2285733" indent="0">
              <a:buNone/>
              <a:defRPr sz="1400">
                <a:solidFill>
                  <a:schemeClr val="tx1">
                    <a:tint val="75000"/>
                  </a:schemeClr>
                </a:solidFill>
              </a:defRPr>
            </a:lvl6pPr>
            <a:lvl7pPr marL="2742879" indent="0">
              <a:buNone/>
              <a:defRPr sz="1400">
                <a:solidFill>
                  <a:schemeClr val="tx1">
                    <a:tint val="75000"/>
                  </a:schemeClr>
                </a:solidFill>
              </a:defRPr>
            </a:lvl7pPr>
            <a:lvl8pPr marL="3200026" indent="0">
              <a:buNone/>
              <a:defRPr sz="1400">
                <a:solidFill>
                  <a:schemeClr val="tx1">
                    <a:tint val="75000"/>
                  </a:schemeClr>
                </a:solidFill>
              </a:defRPr>
            </a:lvl8pPr>
            <a:lvl9pPr marL="3657172"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113AC8A-CB50-40C2-A995-188F860AE65A}"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smtClean="0"/>
              <a:t>Page </a:t>
            </a:r>
            <a:fld id="{01E16EBA-0216-4FA1-BFEC-225E79399361}" type="slidenum">
              <a:rPr lang="en-US" smtClean="0"/>
              <a:pPr/>
              <a:t>‹#›</a:t>
            </a:fld>
            <a:endParaRPr lang="en-US" dirty="0"/>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4320" y="1952513"/>
            <a:ext cx="4222865" cy="417934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952513"/>
            <a:ext cx="4222865" cy="417934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DF91212-38F2-4D56-9F2C-690E319E7328}" type="datetime1">
              <a:rPr lang="en-US" smtClean="0"/>
              <a:pPr/>
              <a:t>6/29/2015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1E16EBA-0216-4FA1-BFEC-225E79399361}" type="slidenum">
              <a:rPr lang="en-US" smtClean="0"/>
              <a:pPr/>
              <a:t>‹#›</a:t>
            </a:fld>
            <a:endParaRPr lang="en-US" dirty="0"/>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15637" y="2081605"/>
            <a:ext cx="4040188" cy="639762"/>
          </a:xfrm>
        </p:spPr>
        <p:txBody>
          <a:bodyPr anchor="b"/>
          <a:lstStyle>
            <a:lvl1pPr marL="0" indent="0">
              <a:buNone/>
              <a:defRPr sz="2400" b="1"/>
            </a:lvl1pPr>
            <a:lvl2pPr marL="457146" indent="0">
              <a:buNone/>
              <a:defRPr sz="2000" b="1"/>
            </a:lvl2pPr>
            <a:lvl3pPr marL="914293" indent="0">
              <a:buNone/>
              <a:defRPr sz="1800" b="1"/>
            </a:lvl3pPr>
            <a:lvl4pPr marL="1371440" indent="0">
              <a:buNone/>
              <a:defRPr sz="1600" b="1"/>
            </a:lvl4pPr>
            <a:lvl5pPr marL="1828586" indent="0">
              <a:buNone/>
              <a:defRPr sz="1600" b="1"/>
            </a:lvl5pPr>
            <a:lvl6pPr marL="2285733" indent="0">
              <a:buNone/>
              <a:defRPr sz="1600" b="1"/>
            </a:lvl6pPr>
            <a:lvl7pPr marL="2742879" indent="0">
              <a:buNone/>
              <a:defRPr sz="1600" b="1"/>
            </a:lvl7pPr>
            <a:lvl8pPr marL="3200026" indent="0">
              <a:buNone/>
              <a:defRPr sz="1600" b="1"/>
            </a:lvl8pPr>
            <a:lvl9pPr marL="3657172"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759337"/>
            <a:ext cx="4040188" cy="33725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6" y="2081605"/>
            <a:ext cx="4041775" cy="639762"/>
          </a:xfrm>
        </p:spPr>
        <p:txBody>
          <a:bodyPr anchor="b"/>
          <a:lstStyle>
            <a:lvl1pPr marL="0" indent="0">
              <a:buNone/>
              <a:defRPr sz="2400" b="1"/>
            </a:lvl1pPr>
            <a:lvl2pPr marL="457146" indent="0">
              <a:buNone/>
              <a:defRPr sz="2000" b="1"/>
            </a:lvl2pPr>
            <a:lvl3pPr marL="914293" indent="0">
              <a:buNone/>
              <a:defRPr sz="1800" b="1"/>
            </a:lvl3pPr>
            <a:lvl4pPr marL="1371440" indent="0">
              <a:buNone/>
              <a:defRPr sz="1600" b="1"/>
            </a:lvl4pPr>
            <a:lvl5pPr marL="1828586" indent="0">
              <a:buNone/>
              <a:defRPr sz="1600" b="1"/>
            </a:lvl5pPr>
            <a:lvl6pPr marL="2285733" indent="0">
              <a:buNone/>
              <a:defRPr sz="1600" b="1"/>
            </a:lvl6pPr>
            <a:lvl7pPr marL="2742879" indent="0">
              <a:buNone/>
              <a:defRPr sz="1600" b="1"/>
            </a:lvl7pPr>
            <a:lvl8pPr marL="3200026" indent="0">
              <a:buNone/>
              <a:defRPr sz="1600" b="1"/>
            </a:lvl8pPr>
            <a:lvl9pPr marL="3657172"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759337"/>
            <a:ext cx="4041775" cy="33725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B90A6BC-580D-424A-96E1-C9A053D47B8F}" type="datetime1">
              <a:rPr lang="en-US" smtClean="0"/>
              <a:pPr/>
              <a:t>6/29/2015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r>
              <a:rPr lang="en-US" smtClean="0"/>
              <a:t>Page </a:t>
            </a:r>
            <a:fld id="{01E16EBA-0216-4FA1-BFEC-225E79399361}" type="slidenum">
              <a:rPr lang="en-US" smtClean="0"/>
              <a:pPr/>
              <a:t>‹#›</a:t>
            </a:fld>
            <a:endParaRPr lang="en-US" dirty="0"/>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8B0E033-8EFF-4207-922B-5A6F58C5F699}" type="datetime1">
              <a:rPr lang="en-US" smtClean="0"/>
              <a:pPr/>
              <a:t>6/29/2015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r>
              <a:rPr lang="en-US" smtClean="0"/>
              <a:t>Page </a:t>
            </a:r>
            <a:fld id="{01E16EBA-0216-4FA1-BFEC-225E79399361}" type="slidenum">
              <a:rPr lang="en-US" smtClean="0"/>
              <a:pPr/>
              <a:t>‹#›</a:t>
            </a:fld>
            <a:endParaRPr lang="en-US" dirty="0"/>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4DC5A2-8A6D-462F-812E-572DB3B594B2}" type="datetime1">
              <a:rPr lang="en-US" smtClean="0"/>
              <a:pPr/>
              <a:t>6/29/2015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r>
              <a:rPr lang="en-US" smtClean="0"/>
              <a:t>Page </a:t>
            </a:r>
            <a:fld id="{01E16EBA-0216-4FA1-BFEC-225E79399361}" type="slidenum">
              <a:rPr lang="en-US" smtClean="0"/>
              <a:pPr/>
              <a:t>‹#›</a:t>
            </a:fld>
            <a:endParaRPr lang="en-US" dirty="0"/>
          </a:p>
        </p:txBody>
      </p:sp>
      <p:sp>
        <p:nvSpPr>
          <p:cNvPr id="5" name="Title 1"/>
          <p:cNvSpPr>
            <a:spLocks noGrp="1"/>
          </p:cNvSpPr>
          <p:nvPr>
            <p:ph type="title"/>
          </p:nvPr>
        </p:nvSpPr>
        <p:spPr>
          <a:xfrm>
            <a:off x="299258" y="992393"/>
            <a:ext cx="8520545" cy="911711"/>
          </a:xfrm>
        </p:spPr>
        <p:txBody>
          <a:bodyPr/>
          <a:lstStyle/>
          <a:p>
            <a:r>
              <a:rPr lang="en-US" smtClean="0"/>
              <a:t>Click to edit Master title style</a:t>
            </a:r>
            <a:endParaRPr lang="en-US"/>
          </a:p>
        </p:txBody>
      </p:sp>
      <p:sp>
        <p:nvSpPr>
          <p:cNvPr id="6" name="Content Placeholder 2"/>
          <p:cNvSpPr>
            <a:spLocks noGrp="1"/>
          </p:cNvSpPr>
          <p:nvPr>
            <p:ph idx="1"/>
          </p:nvPr>
        </p:nvSpPr>
        <p:spPr>
          <a:xfrm>
            <a:off x="299258" y="2097741"/>
            <a:ext cx="8520545" cy="422775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txBox="1">
            <a:spLocks/>
          </p:cNvSpPr>
          <p:nvPr/>
        </p:nvSpPr>
        <p:spPr>
          <a:xfrm>
            <a:off x="307571" y="6406179"/>
            <a:ext cx="1870364" cy="306593"/>
          </a:xfrm>
          <a:prstGeom prst="rect">
            <a:avLst/>
          </a:prstGeom>
        </p:spPr>
        <p:txBody>
          <a:bodyPr vert="horz" lIns="91429" tIns="45714" rIns="91429" bIns="45714" rtlCol="0" anchor="ctr"/>
          <a:lstStyle/>
          <a:p>
            <a:pPr marL="0" marR="0" lvl="0" indent="0" algn="l" defTabSz="914293" rtl="0" eaLnBrk="1" fontAlgn="auto" latinLnBrk="0" hangingPunct="1">
              <a:lnSpc>
                <a:spcPct val="100000"/>
              </a:lnSpc>
              <a:spcBef>
                <a:spcPts val="0"/>
              </a:spcBef>
              <a:spcAft>
                <a:spcPts val="0"/>
              </a:spcAft>
              <a:buClrTx/>
              <a:buSzTx/>
              <a:buFontTx/>
              <a:buNone/>
              <a:tabLst/>
              <a:defRPr/>
            </a:pPr>
            <a:fld id="{B6CAB80B-39B1-40A9-9D70-E337B97384B5}" type="datetimeFigureOut">
              <a:rPr kumimoji="0" lang="en-US" sz="1400" b="0" i="0" u="none" strike="noStrike" kern="1200" cap="none" spc="0" normalizeH="0" baseline="0" noProof="0" smtClean="0">
                <a:ln>
                  <a:noFill/>
                </a:ln>
                <a:solidFill>
                  <a:schemeClr val="tx1"/>
                </a:solidFill>
                <a:effectLst/>
                <a:uLnTx/>
                <a:uFillTx/>
                <a:latin typeface="Arial" pitchFamily="34" charset="0"/>
                <a:ea typeface="+mn-ea"/>
                <a:cs typeface="Arial" pitchFamily="34" charset="0"/>
              </a:rPr>
              <a:pPr marL="0" marR="0" lvl="0" indent="0" algn="l" defTabSz="914293" rtl="0" eaLnBrk="1" fontAlgn="auto" latinLnBrk="0" hangingPunct="1">
                <a:lnSpc>
                  <a:spcPct val="100000"/>
                </a:lnSpc>
                <a:spcBef>
                  <a:spcPts val="0"/>
                </a:spcBef>
                <a:spcAft>
                  <a:spcPts val="0"/>
                </a:spcAft>
                <a:buClrTx/>
                <a:buSzTx/>
                <a:buFontTx/>
                <a:buNone/>
                <a:tabLst/>
                <a:defRPr/>
              </a:pPr>
              <a:t>6/29/2015</a:t>
            </a:fld>
            <a:endParaRPr kumimoji="0" lang="en-US" sz="14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
        <p:nvSpPr>
          <p:cNvPr id="8" name="Slide Number Placeholder 5"/>
          <p:cNvSpPr txBox="1">
            <a:spLocks/>
          </p:cNvSpPr>
          <p:nvPr/>
        </p:nvSpPr>
        <p:spPr>
          <a:xfrm>
            <a:off x="6691745" y="6406179"/>
            <a:ext cx="2133600" cy="314661"/>
          </a:xfrm>
          <a:prstGeom prst="rect">
            <a:avLst/>
          </a:prstGeom>
        </p:spPr>
        <p:txBody>
          <a:bodyPr vert="horz" lIns="91429" tIns="45714" rIns="91429" bIns="45714" rtlCol="0" anchor="ctr"/>
          <a:lstStyle/>
          <a:p>
            <a:pPr marL="0" marR="0" lvl="0" indent="0" algn="r" defTabSz="914293"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
        <p:nvSpPr>
          <p:cNvPr id="9" name="Line 38"/>
          <p:cNvSpPr>
            <a:spLocks noChangeShapeType="1"/>
          </p:cNvSpPr>
          <p:nvPr/>
        </p:nvSpPr>
        <p:spPr bwMode="auto">
          <a:xfrm>
            <a:off x="301626" y="2019860"/>
            <a:ext cx="8520545" cy="0"/>
          </a:xfrm>
          <a:prstGeom prst="line">
            <a:avLst/>
          </a:prstGeom>
          <a:noFill/>
          <a:ln w="19050">
            <a:solidFill>
              <a:schemeClr val="tx1"/>
            </a:solidFill>
            <a:round/>
            <a:headEnd/>
            <a:tailEnd/>
          </a:ln>
          <a:effectLst/>
        </p:spPr>
        <p:txBody>
          <a:bodyPr wrap="none" lIns="91429" tIns="45714" rIns="91429" bIns="45714" anchor="ctr"/>
          <a:lstStyle/>
          <a:p>
            <a:pPr>
              <a:defRPr/>
            </a:pPr>
            <a:endParaRPr lang="en-US" dirty="0">
              <a:latin typeface="Arial" pitchFamily="34" charset="0"/>
              <a:cs typeface="Arial" pitchFamily="34" charset="0"/>
            </a:endParaRPr>
          </a:p>
        </p:txBody>
      </p:sp>
      <p:sp>
        <p:nvSpPr>
          <p:cNvPr id="10" name="Date Placeholder 3"/>
          <p:cNvSpPr txBox="1">
            <a:spLocks/>
          </p:cNvSpPr>
          <p:nvPr userDrawn="1"/>
        </p:nvSpPr>
        <p:spPr>
          <a:xfrm>
            <a:off x="307571" y="6406181"/>
            <a:ext cx="1870364" cy="306593"/>
          </a:xfrm>
          <a:prstGeom prst="rect">
            <a:avLst/>
          </a:prstGeom>
        </p:spPr>
        <p:txBody>
          <a:bodyPr vert="horz" lIns="91333" tIns="45667" rIns="91333" bIns="45667" rtlCol="0" anchor="ctr"/>
          <a:lstStyle/>
          <a:p>
            <a:pPr marL="0" marR="0" lvl="0" indent="0" algn="l" defTabSz="913331" rtl="0" eaLnBrk="1" fontAlgn="auto" latinLnBrk="0" hangingPunct="1">
              <a:lnSpc>
                <a:spcPct val="100000"/>
              </a:lnSpc>
              <a:spcBef>
                <a:spcPts val="0"/>
              </a:spcBef>
              <a:spcAft>
                <a:spcPts val="0"/>
              </a:spcAft>
              <a:buClrTx/>
              <a:buSzTx/>
              <a:buFontTx/>
              <a:buNone/>
              <a:tabLst/>
              <a:defRPr/>
            </a:pPr>
            <a:fld id="{B6CAB80B-39B1-40A9-9D70-E337B97384B5}" type="datetimeFigureOut">
              <a:rPr kumimoji="0" lang="en-US" sz="1400" b="0" i="0" u="none" strike="noStrike" kern="1200" cap="none" spc="0" normalizeH="0" baseline="0" noProof="0" smtClean="0">
                <a:ln>
                  <a:noFill/>
                </a:ln>
                <a:solidFill>
                  <a:schemeClr val="tx1"/>
                </a:solidFill>
                <a:effectLst/>
                <a:uLnTx/>
                <a:uFillTx/>
                <a:latin typeface="Arial" pitchFamily="34" charset="0"/>
                <a:ea typeface="+mn-ea"/>
                <a:cs typeface="Arial" pitchFamily="34" charset="0"/>
              </a:rPr>
              <a:pPr marL="0" marR="0" lvl="0" indent="0" algn="l" defTabSz="913331" rtl="0" eaLnBrk="1" fontAlgn="auto" latinLnBrk="0" hangingPunct="1">
                <a:lnSpc>
                  <a:spcPct val="100000"/>
                </a:lnSpc>
                <a:spcBef>
                  <a:spcPts val="0"/>
                </a:spcBef>
                <a:spcAft>
                  <a:spcPts val="0"/>
                </a:spcAft>
                <a:buClrTx/>
                <a:buSzTx/>
                <a:buFontTx/>
                <a:buNone/>
                <a:tabLst/>
                <a:defRPr/>
              </a:pPr>
              <a:t>6/29/2015</a:t>
            </a:fld>
            <a:endParaRPr kumimoji="0" lang="en-US" sz="14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
        <p:nvSpPr>
          <p:cNvPr id="11" name="Slide Number Placeholder 5"/>
          <p:cNvSpPr txBox="1">
            <a:spLocks/>
          </p:cNvSpPr>
          <p:nvPr userDrawn="1"/>
        </p:nvSpPr>
        <p:spPr>
          <a:xfrm>
            <a:off x="6691745" y="6406182"/>
            <a:ext cx="2133600" cy="314661"/>
          </a:xfrm>
          <a:prstGeom prst="rect">
            <a:avLst/>
          </a:prstGeom>
        </p:spPr>
        <p:txBody>
          <a:bodyPr vert="horz" lIns="91333" tIns="45667" rIns="91333" bIns="45667" rtlCol="0" anchor="ctr"/>
          <a:lstStyle/>
          <a:p>
            <a:pPr marL="0" marR="0" lvl="0" indent="0" algn="r" defTabSz="913331"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
        <p:nvSpPr>
          <p:cNvPr id="12" name="Line 38"/>
          <p:cNvSpPr>
            <a:spLocks noChangeShapeType="1"/>
          </p:cNvSpPr>
          <p:nvPr userDrawn="1"/>
        </p:nvSpPr>
        <p:spPr bwMode="auto">
          <a:xfrm>
            <a:off x="301627" y="2019860"/>
            <a:ext cx="8520545" cy="0"/>
          </a:xfrm>
          <a:prstGeom prst="line">
            <a:avLst/>
          </a:prstGeom>
          <a:noFill/>
          <a:ln w="19050">
            <a:solidFill>
              <a:srgbClr val="000000"/>
            </a:solidFill>
            <a:round/>
            <a:headEnd/>
            <a:tailEnd/>
          </a:ln>
          <a:effectLst/>
        </p:spPr>
        <p:txBody>
          <a:bodyPr wrap="none" lIns="91333" tIns="45667" rIns="91333" bIns="45667" anchor="ctr"/>
          <a:lstStyle/>
          <a:p>
            <a:pPr>
              <a:defRPr/>
            </a:pPr>
            <a:endParaRPr lang="en-US" dirty="0">
              <a:latin typeface="Arial" pitchFamily="34" charset="0"/>
              <a:cs typeface="Arial" pitchFamily="34" charset="0"/>
            </a:endParaRPr>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1145689"/>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1145689"/>
            <a:ext cx="5111750" cy="500230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355925"/>
            <a:ext cx="3008313" cy="3775934"/>
          </a:xfrm>
        </p:spPr>
        <p:txBody>
          <a:bodyPr/>
          <a:lstStyle>
            <a:lvl1pPr marL="0" indent="0">
              <a:buNone/>
              <a:defRPr sz="1400"/>
            </a:lvl1pPr>
            <a:lvl2pPr marL="457146" indent="0">
              <a:buNone/>
              <a:defRPr sz="1200"/>
            </a:lvl2pPr>
            <a:lvl3pPr marL="914293" indent="0">
              <a:buNone/>
              <a:defRPr sz="1000"/>
            </a:lvl3pPr>
            <a:lvl4pPr marL="1371440" indent="0">
              <a:buNone/>
              <a:defRPr sz="900"/>
            </a:lvl4pPr>
            <a:lvl5pPr marL="1828586" indent="0">
              <a:buNone/>
              <a:defRPr sz="900"/>
            </a:lvl5pPr>
            <a:lvl6pPr marL="2285733" indent="0">
              <a:buNone/>
              <a:defRPr sz="900"/>
            </a:lvl6pPr>
            <a:lvl7pPr marL="2742879" indent="0">
              <a:buNone/>
              <a:defRPr sz="900"/>
            </a:lvl7pPr>
            <a:lvl8pPr marL="3200026" indent="0">
              <a:buNone/>
              <a:defRPr sz="900"/>
            </a:lvl8pPr>
            <a:lvl9pPr marL="365717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004899-C44D-4E7E-A3C8-6361523C5032}" type="datetime1">
              <a:rPr lang="en-US" smtClean="0"/>
              <a:pPr/>
              <a:t>6/29/2015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r>
              <a:rPr lang="en-US" smtClean="0"/>
              <a:t>Page </a:t>
            </a:r>
            <a:fld id="{01E16EBA-0216-4FA1-BFEC-225E79399361}" type="slidenum">
              <a:rPr lang="en-US" smtClean="0"/>
              <a:pPr/>
              <a:t>‹#›</a:t>
            </a:fld>
            <a:endParaRPr lang="en-US" dirty="0"/>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1008530"/>
            <a:ext cx="5486400" cy="3719456"/>
          </a:xfrm>
        </p:spPr>
        <p:txBody>
          <a:bodyPr/>
          <a:lstStyle>
            <a:lvl1pPr marL="0" indent="0">
              <a:buNone/>
              <a:defRPr sz="3200"/>
            </a:lvl1pPr>
            <a:lvl2pPr marL="457146" indent="0">
              <a:buNone/>
              <a:defRPr sz="2800"/>
            </a:lvl2pPr>
            <a:lvl3pPr marL="914293" indent="0">
              <a:buNone/>
              <a:defRPr sz="2400"/>
            </a:lvl3pPr>
            <a:lvl4pPr marL="1371440" indent="0">
              <a:buNone/>
              <a:defRPr sz="2000"/>
            </a:lvl4pPr>
            <a:lvl5pPr marL="1828586" indent="0">
              <a:buNone/>
              <a:defRPr sz="2000"/>
            </a:lvl5pPr>
            <a:lvl6pPr marL="2285733" indent="0">
              <a:buNone/>
              <a:defRPr sz="2000"/>
            </a:lvl6pPr>
            <a:lvl7pPr marL="2742879" indent="0">
              <a:buNone/>
              <a:defRPr sz="2000"/>
            </a:lvl7pPr>
            <a:lvl8pPr marL="3200026" indent="0">
              <a:buNone/>
              <a:defRPr sz="2000"/>
            </a:lvl8pPr>
            <a:lvl9pPr marL="3657172"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146" indent="0">
              <a:buNone/>
              <a:defRPr sz="1200"/>
            </a:lvl2pPr>
            <a:lvl3pPr marL="914293" indent="0">
              <a:buNone/>
              <a:defRPr sz="1000"/>
            </a:lvl3pPr>
            <a:lvl4pPr marL="1371440" indent="0">
              <a:buNone/>
              <a:defRPr sz="900"/>
            </a:lvl4pPr>
            <a:lvl5pPr marL="1828586" indent="0">
              <a:buNone/>
              <a:defRPr sz="900"/>
            </a:lvl5pPr>
            <a:lvl6pPr marL="2285733" indent="0">
              <a:buNone/>
              <a:defRPr sz="900"/>
            </a:lvl6pPr>
            <a:lvl7pPr marL="2742879" indent="0">
              <a:buNone/>
              <a:defRPr sz="900"/>
            </a:lvl7pPr>
            <a:lvl8pPr marL="3200026" indent="0">
              <a:buNone/>
              <a:defRPr sz="900"/>
            </a:lvl8pPr>
            <a:lvl9pPr marL="365717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D5F7CBF-8622-4094-9B65-BF650A5A4EC7}" type="datetime1">
              <a:rPr lang="en-US" smtClean="0"/>
              <a:pPr/>
              <a:t>6/29/2015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r>
              <a:rPr lang="en-US" smtClean="0"/>
              <a:t>Page </a:t>
            </a:r>
            <a:fld id="{01E16EBA-0216-4FA1-BFEC-225E79399361}"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MAPS">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49230" anchor="t" anchorCtr="0">
            <a:noAutofit/>
          </a:bodyPr>
          <a:lstStyle>
            <a:lvl1pPr>
              <a:defRPr>
                <a:latin typeface="Arial" pitchFamily="34" charset="0"/>
                <a:cs typeface="Arial" pitchFamily="34" charset="0"/>
              </a:defRPr>
            </a:lvl1pPr>
          </a:lstStyle>
          <a:p>
            <a:r>
              <a:rPr lang="en-US" smtClean="0"/>
              <a:t>Click to edit Master title style</a:t>
            </a:r>
            <a:endParaRPr lang="en-US" dirty="0"/>
          </a:p>
        </p:txBody>
      </p:sp>
      <p:sp>
        <p:nvSpPr>
          <p:cNvPr id="4" name="Rectangle 5"/>
          <p:cNvSpPr>
            <a:spLocks noGrp="1" noChangeArrowheads="1"/>
          </p:cNvSpPr>
          <p:nvPr>
            <p:ph type="dt" sz="half" idx="10"/>
          </p:nvPr>
        </p:nvSpPr>
        <p:spPr>
          <a:ln/>
        </p:spPr>
        <p:txBody>
          <a:bodyPr/>
          <a:lstStyle>
            <a:lvl1pPr>
              <a:defRPr>
                <a:latin typeface="Arial" pitchFamily="34" charset="0"/>
                <a:cs typeface="Arial" pitchFamily="34" charset="0"/>
              </a:defRPr>
            </a:lvl1pPr>
          </a:lstStyle>
          <a:p>
            <a:fld id="{D9D3AA28-5CEA-4EAD-893C-FEA1A62DDD05}" type="datetime1">
              <a:rPr lang="en-US" smtClean="0"/>
              <a:pPr/>
              <a:t>6/29/2015</a:t>
            </a:fld>
            <a:endParaRPr lang="en-US" dirty="0"/>
          </a:p>
        </p:txBody>
      </p:sp>
      <p:sp>
        <p:nvSpPr>
          <p:cNvPr id="5" name="Rectangle 6"/>
          <p:cNvSpPr>
            <a:spLocks noGrp="1" noChangeArrowheads="1"/>
          </p:cNvSpPr>
          <p:nvPr>
            <p:ph type="ftr" sz="quarter" idx="11"/>
          </p:nvPr>
        </p:nvSpPr>
        <p:spPr>
          <a:ln/>
        </p:spPr>
        <p:txBody>
          <a:bodyPr/>
          <a:lstStyle>
            <a:lvl1pPr>
              <a:defRPr>
                <a:latin typeface="Arial" pitchFamily="34" charset="0"/>
                <a:cs typeface="Arial" pitchFamily="34" charset="0"/>
              </a:defRPr>
            </a:lvl1pPr>
          </a:lstStyle>
          <a:p>
            <a:endParaRPr lang="en-US" dirty="0"/>
          </a:p>
        </p:txBody>
      </p:sp>
      <p:sp>
        <p:nvSpPr>
          <p:cNvPr id="6" name="Rectangle 7"/>
          <p:cNvSpPr>
            <a:spLocks noGrp="1" noChangeArrowheads="1"/>
          </p:cNvSpPr>
          <p:nvPr>
            <p:ph type="sldNum" sz="quarter" idx="12"/>
          </p:nvPr>
        </p:nvSpPr>
        <p:spPr>
          <a:ln/>
        </p:spPr>
        <p:txBody>
          <a:bodyPr/>
          <a:lstStyle>
            <a:lvl1pPr>
              <a:defRPr>
                <a:latin typeface="Arial" pitchFamily="34" charset="0"/>
                <a:cs typeface="Arial" pitchFamily="34" charset="0"/>
              </a:defRPr>
            </a:lvl1pPr>
          </a:lstStyle>
          <a:p>
            <a:fld id="{BDD43D96-1123-4D58-B0A6-4D289A75BAB5}" type="slidenum">
              <a:rPr lang="en-US" smtClean="0"/>
              <a:pPr/>
              <a:t>‹#›</a:t>
            </a:fld>
            <a:endParaRPr lang="en-US" dirty="0"/>
          </a:p>
        </p:txBody>
      </p:sp>
      <p:sp>
        <p:nvSpPr>
          <p:cNvPr id="7" name="Content Placeholder 2"/>
          <p:cNvSpPr>
            <a:spLocks noGrp="1"/>
          </p:cNvSpPr>
          <p:nvPr>
            <p:ph idx="1"/>
          </p:nvPr>
        </p:nvSpPr>
        <p:spPr>
          <a:xfrm>
            <a:off x="274320" y="2081606"/>
            <a:ext cx="8337665" cy="435954"/>
          </a:xfrm>
          <a:noFill/>
          <a:ln w="9525">
            <a:noFill/>
            <a:miter lim="800000"/>
            <a:headEnd/>
            <a:tailEnd/>
          </a:ln>
          <a:effectLst/>
        </p:spPr>
        <p:txBody>
          <a:bodyPr wrap="square" lIns="91379" tIns="45689" rIns="91379" bIns="45689" numCol="6">
            <a:spAutoFit/>
          </a:bodyPr>
          <a:lstStyle>
            <a:lvl1pPr algn="l" defTabSz="914394" rtl="0" eaLnBrk="1" fontAlgn="base" hangingPunct="1">
              <a:lnSpc>
                <a:spcPts val="718"/>
              </a:lnSpc>
              <a:spcBef>
                <a:spcPct val="25000"/>
              </a:spcBef>
              <a:spcAft>
                <a:spcPct val="0"/>
              </a:spcAft>
              <a:buNone/>
              <a:defRPr lang="en-US" sz="800" b="1" kern="1200" dirty="0" smtClean="0">
                <a:solidFill>
                  <a:schemeClr val="tx1"/>
                </a:solidFill>
                <a:latin typeface="Arial" pitchFamily="34" charset="0"/>
                <a:ea typeface="+mn-ea"/>
                <a:cs typeface="Arial" pitchFamily="34" charset="0"/>
              </a:defRPr>
            </a:lvl1pPr>
            <a:lvl2pPr algn="l" defTabSz="914394" rtl="0" eaLnBrk="1" fontAlgn="base" hangingPunct="1">
              <a:lnSpc>
                <a:spcPts val="718"/>
              </a:lnSpc>
              <a:spcBef>
                <a:spcPct val="25000"/>
              </a:spcBef>
              <a:spcAft>
                <a:spcPct val="0"/>
              </a:spcAft>
              <a:buNone/>
              <a:defRPr lang="en-US" sz="800" b="0" kern="1200" dirty="0" smtClean="0">
                <a:solidFill>
                  <a:schemeClr val="tx1"/>
                </a:solidFill>
                <a:latin typeface="Arial" pitchFamily="34" charset="0"/>
                <a:ea typeface="+mn-ea"/>
                <a:cs typeface="Arial" pitchFamily="34" charset="0"/>
              </a:defRPr>
            </a:lvl2pPr>
            <a:lvl3pPr marL="1083042" algn="l" defTabSz="914394" rtl="0" eaLnBrk="1" fontAlgn="base" hangingPunct="1">
              <a:lnSpc>
                <a:spcPts val="718"/>
              </a:lnSpc>
              <a:spcBef>
                <a:spcPct val="25000"/>
              </a:spcBef>
              <a:spcAft>
                <a:spcPct val="0"/>
              </a:spcAft>
              <a:buNone/>
              <a:defRPr lang="en-US" sz="800" b="0" kern="1200" dirty="0" smtClean="0">
                <a:solidFill>
                  <a:schemeClr val="tx1"/>
                </a:solidFill>
                <a:latin typeface="Arial" pitchFamily="34" charset="0"/>
                <a:ea typeface="+mn-ea"/>
                <a:cs typeface="Arial" pitchFamily="34" charset="0"/>
              </a:defRPr>
            </a:lvl3pPr>
            <a:lvl4pPr marL="1427647" algn="l" defTabSz="914394" rtl="0" eaLnBrk="1" fontAlgn="base" hangingPunct="1">
              <a:lnSpc>
                <a:spcPts val="718"/>
              </a:lnSpc>
              <a:spcBef>
                <a:spcPts val="145"/>
              </a:spcBef>
              <a:spcAft>
                <a:spcPct val="0"/>
              </a:spcAft>
              <a:buNone/>
              <a:defRPr lang="en-US" sz="800" b="0" kern="1200" dirty="0" smtClean="0">
                <a:solidFill>
                  <a:schemeClr val="tx1"/>
                </a:solidFill>
                <a:latin typeface="Arial" pitchFamily="34" charset="0"/>
                <a:ea typeface="+mn-ea"/>
                <a:cs typeface="Arial" pitchFamily="34" charset="0"/>
              </a:defRPr>
            </a:lvl4pPr>
            <a:lvl5pPr marL="1772251" algn="l" defTabSz="914394" rtl="0" eaLnBrk="1" fontAlgn="base" hangingPunct="1">
              <a:lnSpc>
                <a:spcPts val="718"/>
              </a:lnSpc>
              <a:spcBef>
                <a:spcPts val="145"/>
              </a:spcBef>
              <a:spcAft>
                <a:spcPct val="0"/>
              </a:spcAft>
              <a:buNone/>
              <a:defRPr lang="en-US" sz="800" b="0" kern="1200" dirty="0">
                <a:solidFill>
                  <a:schemeClr val="tx1"/>
                </a:solidFill>
                <a:latin typeface="Arial" pitchFamily="34" charset="0"/>
                <a:ea typeface="+mn-ea"/>
                <a:cs typeface="Arial" pitchFamily="34" charset="0"/>
              </a:defRPr>
            </a:lvl5pPr>
          </a:lstStyle>
          <a:p>
            <a:pPr marL="286316" lvl="0" indent="-286316" algn="l" defTabSz="914394" rtl="0" eaLnBrk="1" fontAlgn="base" hangingPunct="1">
              <a:lnSpc>
                <a:spcPts val="718"/>
              </a:lnSpc>
              <a:spcBef>
                <a:spcPct val="25000"/>
              </a:spcBef>
              <a:spcAft>
                <a:spcPct val="0"/>
              </a:spcAft>
              <a:buNone/>
            </a:pPr>
            <a:r>
              <a:rPr lang="en-US" dirty="0" smtClean="0"/>
              <a:t>Click to edit Master text styles</a:t>
            </a:r>
          </a:p>
          <a:p>
            <a:pPr marL="286316" lvl="1" indent="-286316" algn="l" defTabSz="914394" rtl="0" eaLnBrk="1" fontAlgn="base" hangingPunct="1">
              <a:lnSpc>
                <a:spcPts val="718"/>
              </a:lnSpc>
              <a:spcBef>
                <a:spcPct val="25000"/>
              </a:spcBef>
              <a:spcAft>
                <a:spcPct val="0"/>
              </a:spcAft>
              <a:buNone/>
            </a:pPr>
            <a:r>
              <a:rPr lang="en-US" dirty="0" smtClean="0"/>
              <a:t>Second level</a:t>
            </a:r>
          </a:p>
          <a:p>
            <a:pPr marL="286316" lvl="2" indent="-286316" algn="l" defTabSz="914394" rtl="0" eaLnBrk="1" fontAlgn="base" hangingPunct="1">
              <a:lnSpc>
                <a:spcPts val="718"/>
              </a:lnSpc>
              <a:spcBef>
                <a:spcPct val="25000"/>
              </a:spcBef>
              <a:spcAft>
                <a:spcPct val="0"/>
              </a:spcAft>
              <a:buNone/>
            </a:pPr>
            <a:r>
              <a:rPr lang="en-US" dirty="0" smtClean="0"/>
              <a:t>Third level</a:t>
            </a:r>
          </a:p>
          <a:p>
            <a:pPr marL="286316" lvl="3" indent="-286316" algn="l" defTabSz="914394" rtl="0" eaLnBrk="1" fontAlgn="base" hangingPunct="1">
              <a:lnSpc>
                <a:spcPts val="718"/>
              </a:lnSpc>
              <a:spcBef>
                <a:spcPct val="25000"/>
              </a:spcBef>
              <a:spcAft>
                <a:spcPct val="0"/>
              </a:spcAft>
              <a:buNone/>
            </a:pPr>
            <a:r>
              <a:rPr lang="en-US" dirty="0" smtClean="0"/>
              <a:t>Fourth level</a:t>
            </a:r>
          </a:p>
          <a:p>
            <a:pPr marL="286316" lvl="4" indent="-286316" algn="l" defTabSz="914394" rtl="0" eaLnBrk="1" fontAlgn="base" hangingPunct="1">
              <a:lnSpc>
                <a:spcPts val="718"/>
              </a:lnSpc>
              <a:spcBef>
                <a:spcPct val="25000"/>
              </a:spcBef>
              <a:spcAft>
                <a:spcPct val="0"/>
              </a:spcAft>
              <a:buNone/>
            </a:pPr>
            <a:r>
              <a:rPr lang="en-US" dirty="0" smtClean="0"/>
              <a:t>Fifth level</a:t>
            </a:r>
            <a:endParaRPr lang="en-US" dirty="0"/>
          </a:p>
        </p:txBody>
      </p:sp>
    </p:spTree>
  </p:cSld>
  <p:clrMapOvr>
    <a:masterClrMapping/>
  </p:clrMapOvr>
  <p:hf hdr="0" ftr="0" dt="0"/>
</p:sldLayout>
</file>

<file path=ppt/slideLayouts/slideLayout1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5D201CB-769B-4704-BDCE-FA680EC312A6}"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smtClean="0"/>
              <a:t>Page </a:t>
            </a:r>
            <a:fld id="{01E16EBA-0216-4FA1-BFEC-225E79399361}" type="slidenum">
              <a:rPr lang="en-US" smtClean="0"/>
              <a:pPr/>
              <a:t>‹#›</a:t>
            </a:fld>
            <a:endParaRPr lang="en-US" dirty="0"/>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73075"/>
            <a:ext cx="2057400" cy="505071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073075"/>
            <a:ext cx="6019800" cy="505071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948C21-E214-41E2-B951-09C8E5ED29FC}"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lvl1pPr marL="0" marR="0" indent="0" algn="r" defTabSz="914293" rtl="0" eaLnBrk="1" fontAlgn="auto" latinLnBrk="0" hangingPunct="1">
              <a:lnSpc>
                <a:spcPct val="100000"/>
              </a:lnSpc>
              <a:spcBef>
                <a:spcPts val="0"/>
              </a:spcBef>
              <a:spcAft>
                <a:spcPts val="0"/>
              </a:spcAft>
              <a:buClrTx/>
              <a:buSzTx/>
              <a:buFontTx/>
              <a:buNone/>
              <a:tabLst/>
              <a:defRPr/>
            </a:lvl1pPr>
          </a:lstStyle>
          <a:p>
            <a:r>
              <a:rPr lang="en-US" smtClean="0"/>
              <a:t>Page </a:t>
            </a:r>
            <a:fld id="{01E16EBA-0216-4FA1-BFEC-225E79399361}" type="slidenum">
              <a:rPr lang="en-US" smtClean="0"/>
              <a:pPr/>
              <a:t>‹#›</a:t>
            </a:fld>
            <a:endParaRPr lang="en-US" dirty="0"/>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lIns="0" rIns="0" anchor="t" anchorCtr="0"/>
          <a:lstStyle>
            <a:lvl1pPr>
              <a:defRPr>
                <a:latin typeface="Arial" pitchFamily="34" charset="0"/>
                <a:cs typeface="Arial"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274320" y="2081605"/>
            <a:ext cx="8337665" cy="2542095"/>
          </a:xfrm>
          <a:noFill/>
          <a:ln w="9525">
            <a:noFill/>
            <a:miter lim="800000"/>
            <a:headEnd/>
            <a:tailEnd/>
          </a:ln>
          <a:effectLst/>
        </p:spPr>
        <p:txBody>
          <a:bodyPr lIns="91389" tIns="45695" rIns="91389" bIns="45695" numCol="6">
            <a:spAutoFit/>
          </a:bodyPr>
          <a:lstStyle>
            <a:lvl1pPr algn="l" defTabSz="914501" rtl="0" fontAlgn="base">
              <a:lnSpc>
                <a:spcPts val="718"/>
              </a:lnSpc>
              <a:spcAft>
                <a:spcPct val="0"/>
              </a:spcAft>
              <a:buNone/>
              <a:defRPr lang="en-US" sz="800" b="1" kern="1200" smtClean="0">
                <a:solidFill>
                  <a:schemeClr val="tx1"/>
                </a:solidFill>
                <a:latin typeface="Arial" pitchFamily="34" charset="0"/>
                <a:ea typeface="+mn-ea"/>
                <a:cs typeface="Arial" pitchFamily="34" charset="0"/>
              </a:defRPr>
            </a:lvl1pPr>
            <a:lvl2pPr algn="l" defTabSz="914501" rtl="0" fontAlgn="base">
              <a:lnSpc>
                <a:spcPts val="718"/>
              </a:lnSpc>
              <a:spcAft>
                <a:spcPct val="0"/>
              </a:spcAft>
              <a:buNone/>
              <a:defRPr lang="en-US" sz="800" b="0" kern="1200" smtClean="0">
                <a:solidFill>
                  <a:schemeClr val="tx1"/>
                </a:solidFill>
                <a:latin typeface="Arial" pitchFamily="34" charset="0"/>
                <a:ea typeface="+mn-ea"/>
                <a:cs typeface="Arial" pitchFamily="34" charset="0"/>
              </a:defRPr>
            </a:lvl2pPr>
            <a:lvl3pPr algn="l" defTabSz="914501" rtl="0" fontAlgn="base">
              <a:lnSpc>
                <a:spcPts val="718"/>
              </a:lnSpc>
              <a:spcAft>
                <a:spcPct val="0"/>
              </a:spcAft>
              <a:buNone/>
              <a:defRPr lang="en-US" sz="800" b="0" kern="1200" smtClean="0">
                <a:solidFill>
                  <a:schemeClr val="tx1"/>
                </a:solidFill>
                <a:latin typeface="Arial" pitchFamily="34" charset="0"/>
                <a:ea typeface="+mn-ea"/>
                <a:cs typeface="Arial" pitchFamily="34" charset="0"/>
              </a:defRPr>
            </a:lvl3pPr>
            <a:lvl4pPr algn="l" defTabSz="914501" rtl="0" fontAlgn="base">
              <a:lnSpc>
                <a:spcPts val="718"/>
              </a:lnSpc>
              <a:spcAft>
                <a:spcPct val="0"/>
              </a:spcAft>
              <a:buNone/>
              <a:defRPr lang="en-US" sz="800" b="0" kern="1200" smtClean="0">
                <a:solidFill>
                  <a:schemeClr val="tx1"/>
                </a:solidFill>
                <a:latin typeface="Arial" pitchFamily="34" charset="0"/>
                <a:ea typeface="+mn-ea"/>
                <a:cs typeface="Arial" pitchFamily="34" charset="0"/>
              </a:defRPr>
            </a:lvl4pPr>
            <a:lvl5pPr algn="l" defTabSz="914501" rtl="0" fontAlgn="base">
              <a:lnSpc>
                <a:spcPts val="718"/>
              </a:lnSpc>
              <a:spcAft>
                <a:spcPct val="0"/>
              </a:spcAft>
              <a:buNone/>
              <a:defRPr lang="en-US" sz="800" b="0" kern="1200" dirty="0">
                <a:solidFill>
                  <a:schemeClr val="tx1"/>
                </a:solidFill>
                <a:latin typeface="Arial" pitchFamily="34" charset="0"/>
                <a:ea typeface="+mn-ea"/>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5"/>
          <p:cNvSpPr>
            <a:spLocks noGrp="1" noChangeArrowheads="1"/>
          </p:cNvSpPr>
          <p:nvPr>
            <p:ph type="dt" sz="half" idx="10"/>
          </p:nvPr>
        </p:nvSpPr>
        <p:spPr>
          <a:ln/>
        </p:spPr>
        <p:txBody>
          <a:bodyPr/>
          <a:lstStyle>
            <a:lvl1pPr>
              <a:defRPr>
                <a:latin typeface="Arial" pitchFamily="34" charset="0"/>
                <a:cs typeface="Arial" pitchFamily="34" charset="0"/>
              </a:defRPr>
            </a:lvl1pPr>
          </a:lstStyle>
          <a:p>
            <a:pPr>
              <a:defRPr/>
            </a:pPr>
            <a:fld id="{CAFE1B43-C3AD-47B4-97A6-BA504B0D0285}" type="datetime1">
              <a:rPr lang="en-US" smtClean="0"/>
              <a:pPr>
                <a:defRPr/>
              </a:pPr>
              <a:t>6/29/2015</a:t>
            </a:fld>
            <a:endParaRPr lang="en-US" dirty="0"/>
          </a:p>
        </p:txBody>
      </p:sp>
      <p:sp>
        <p:nvSpPr>
          <p:cNvPr id="5" name="Rectangle 6"/>
          <p:cNvSpPr>
            <a:spLocks noGrp="1" noChangeArrowheads="1"/>
          </p:cNvSpPr>
          <p:nvPr>
            <p:ph type="ftr" sz="quarter" idx="11"/>
          </p:nvPr>
        </p:nvSpPr>
        <p:spPr>
          <a:ln/>
        </p:spPr>
        <p:txBody>
          <a:bodyPr/>
          <a:lstStyle>
            <a:lvl1pPr>
              <a:defRPr>
                <a:latin typeface="Arial" pitchFamily="34" charset="0"/>
                <a:cs typeface="Arial" pitchFamily="34" charset="0"/>
              </a:defRPr>
            </a:lvl1pPr>
          </a:lstStyle>
          <a:p>
            <a:pPr>
              <a:defRPr/>
            </a:pPr>
            <a:endParaRPr lang="en-US" dirty="0"/>
          </a:p>
        </p:txBody>
      </p:sp>
      <p:sp>
        <p:nvSpPr>
          <p:cNvPr id="6" name="Rectangle 7"/>
          <p:cNvSpPr>
            <a:spLocks noGrp="1" noChangeArrowheads="1"/>
          </p:cNvSpPr>
          <p:nvPr>
            <p:ph type="sldNum" sz="quarter" idx="12"/>
          </p:nvPr>
        </p:nvSpPr>
        <p:spPr>
          <a:ln/>
        </p:spPr>
        <p:txBody>
          <a:bodyPr/>
          <a:lstStyle>
            <a:lvl1pPr>
              <a:defRPr>
                <a:latin typeface="Arial" pitchFamily="34" charset="0"/>
                <a:cs typeface="Arial" pitchFamily="34" charset="0"/>
              </a:defRPr>
            </a:lvl1pPr>
          </a:lstStyle>
          <a:p>
            <a:r>
              <a:rPr lang="en-US" smtClean="0"/>
              <a:t>Page </a:t>
            </a:r>
            <a:fld id="{01E16EBA-0216-4FA1-BFEC-225E79399361}" type="slidenum">
              <a:rPr lang="en-US" smtClean="0"/>
              <a:pPr/>
              <a:t>‹#›</a:t>
            </a:fld>
            <a:endParaRPr lang="en-US" dirty="0"/>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p:cSld name="MAPS">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49235" anchor="t" anchorCtr="0">
            <a:noAutofit/>
          </a:bodyPr>
          <a:lstStyle>
            <a:lvl1pPr>
              <a:defRPr>
                <a:latin typeface="Arial" pitchFamily="34" charset="0"/>
                <a:cs typeface="Arial" pitchFamily="34" charset="0"/>
              </a:defRPr>
            </a:lvl1pPr>
          </a:lstStyle>
          <a:p>
            <a:r>
              <a:rPr lang="en-US" smtClean="0"/>
              <a:t>Click to edit Master title style</a:t>
            </a:r>
            <a:endParaRPr lang="en-US" dirty="0"/>
          </a:p>
        </p:txBody>
      </p:sp>
      <p:sp>
        <p:nvSpPr>
          <p:cNvPr id="4" name="Rectangle 5"/>
          <p:cNvSpPr>
            <a:spLocks noGrp="1" noChangeArrowheads="1"/>
          </p:cNvSpPr>
          <p:nvPr>
            <p:ph type="dt" sz="half" idx="10"/>
          </p:nvPr>
        </p:nvSpPr>
        <p:spPr>
          <a:ln/>
        </p:spPr>
        <p:txBody>
          <a:bodyPr/>
          <a:lstStyle>
            <a:lvl1pPr>
              <a:defRPr>
                <a:latin typeface="Arial" pitchFamily="34" charset="0"/>
                <a:cs typeface="Arial" pitchFamily="34" charset="0"/>
              </a:defRPr>
            </a:lvl1pPr>
          </a:lstStyle>
          <a:p>
            <a:pPr>
              <a:defRPr/>
            </a:pPr>
            <a:fld id="{7044805D-0E86-4927-A0B2-2C1B76AD6F9D}" type="datetime1">
              <a:rPr lang="en-US" smtClean="0"/>
              <a:pPr>
                <a:defRPr/>
              </a:pPr>
              <a:t>6/29/2015</a:t>
            </a:fld>
            <a:endParaRPr lang="en-US" dirty="0"/>
          </a:p>
        </p:txBody>
      </p:sp>
      <p:sp>
        <p:nvSpPr>
          <p:cNvPr id="5" name="Rectangle 6"/>
          <p:cNvSpPr>
            <a:spLocks noGrp="1" noChangeArrowheads="1"/>
          </p:cNvSpPr>
          <p:nvPr>
            <p:ph type="ftr" sz="quarter" idx="11"/>
          </p:nvPr>
        </p:nvSpPr>
        <p:spPr>
          <a:ln/>
        </p:spPr>
        <p:txBody>
          <a:bodyPr/>
          <a:lstStyle>
            <a:lvl1pPr>
              <a:defRPr>
                <a:latin typeface="Arial" pitchFamily="34" charset="0"/>
                <a:cs typeface="Arial" pitchFamily="34" charset="0"/>
              </a:defRPr>
            </a:lvl1pPr>
          </a:lstStyle>
          <a:p>
            <a:pPr>
              <a:defRPr/>
            </a:pPr>
            <a:endParaRPr lang="en-US" dirty="0"/>
          </a:p>
        </p:txBody>
      </p:sp>
      <p:sp>
        <p:nvSpPr>
          <p:cNvPr id="6" name="Rectangle 7"/>
          <p:cNvSpPr>
            <a:spLocks noGrp="1" noChangeArrowheads="1"/>
          </p:cNvSpPr>
          <p:nvPr>
            <p:ph type="sldNum" sz="quarter" idx="12"/>
          </p:nvPr>
        </p:nvSpPr>
        <p:spPr>
          <a:ln/>
        </p:spPr>
        <p:txBody>
          <a:bodyPr/>
          <a:lstStyle>
            <a:lvl1pPr>
              <a:defRPr>
                <a:latin typeface="Arial" pitchFamily="34" charset="0"/>
                <a:cs typeface="Arial" pitchFamily="34" charset="0"/>
              </a:defRPr>
            </a:lvl1pPr>
          </a:lstStyle>
          <a:p>
            <a:r>
              <a:rPr lang="en-US" smtClean="0"/>
              <a:t>Page </a:t>
            </a:r>
            <a:fld id="{01E16EBA-0216-4FA1-BFEC-225E79399361}" type="slidenum">
              <a:rPr lang="en-US" smtClean="0"/>
              <a:pPr/>
              <a:t>‹#›</a:t>
            </a:fld>
            <a:endParaRPr lang="en-US" dirty="0"/>
          </a:p>
        </p:txBody>
      </p:sp>
      <p:sp>
        <p:nvSpPr>
          <p:cNvPr id="7" name="Content Placeholder 2"/>
          <p:cNvSpPr>
            <a:spLocks noGrp="1"/>
          </p:cNvSpPr>
          <p:nvPr>
            <p:ph idx="1"/>
          </p:nvPr>
        </p:nvSpPr>
        <p:spPr>
          <a:xfrm>
            <a:off x="274320" y="2081605"/>
            <a:ext cx="8337665" cy="766826"/>
          </a:xfrm>
          <a:noFill/>
          <a:ln w="9525">
            <a:noFill/>
            <a:miter lim="800000"/>
            <a:headEnd/>
            <a:tailEnd/>
          </a:ln>
          <a:effectLst/>
        </p:spPr>
        <p:txBody>
          <a:bodyPr wrap="square" lIns="91389" tIns="45695" rIns="91389" bIns="45695" numCol="6">
            <a:spAutoFit/>
          </a:bodyPr>
          <a:lstStyle>
            <a:lvl1pPr algn="l" defTabSz="914501" rtl="0" eaLnBrk="1" fontAlgn="base" hangingPunct="1">
              <a:lnSpc>
                <a:spcPts val="718"/>
              </a:lnSpc>
              <a:spcBef>
                <a:spcPct val="25000"/>
              </a:spcBef>
              <a:spcAft>
                <a:spcPct val="0"/>
              </a:spcAft>
              <a:buNone/>
              <a:defRPr lang="en-US" sz="800" b="1" kern="1200" dirty="0" smtClean="0">
                <a:solidFill>
                  <a:schemeClr val="tx1"/>
                </a:solidFill>
                <a:latin typeface="Arial" pitchFamily="34" charset="0"/>
                <a:ea typeface="+mn-ea"/>
                <a:cs typeface="Arial" pitchFamily="34" charset="0"/>
              </a:defRPr>
            </a:lvl1pPr>
            <a:lvl2pPr algn="l" defTabSz="914501" rtl="0" eaLnBrk="1" fontAlgn="base" hangingPunct="1">
              <a:lnSpc>
                <a:spcPts val="718"/>
              </a:lnSpc>
              <a:spcBef>
                <a:spcPct val="25000"/>
              </a:spcBef>
              <a:spcAft>
                <a:spcPct val="0"/>
              </a:spcAft>
              <a:buNone/>
              <a:defRPr lang="en-US" sz="800" b="0" kern="1200" dirty="0" smtClean="0">
                <a:solidFill>
                  <a:schemeClr val="tx1"/>
                </a:solidFill>
                <a:latin typeface="Arial" pitchFamily="34" charset="0"/>
                <a:ea typeface="+mn-ea"/>
                <a:cs typeface="Arial" pitchFamily="34" charset="0"/>
              </a:defRPr>
            </a:lvl2pPr>
            <a:lvl3pPr marL="1083169" algn="l" defTabSz="914501" rtl="0" eaLnBrk="1" fontAlgn="base" hangingPunct="1">
              <a:lnSpc>
                <a:spcPts val="718"/>
              </a:lnSpc>
              <a:spcBef>
                <a:spcPct val="25000"/>
              </a:spcBef>
              <a:spcAft>
                <a:spcPct val="0"/>
              </a:spcAft>
              <a:buNone/>
              <a:defRPr lang="en-US" sz="800" b="0" kern="1200" dirty="0" smtClean="0">
                <a:solidFill>
                  <a:schemeClr val="tx1"/>
                </a:solidFill>
                <a:latin typeface="Arial" pitchFamily="34" charset="0"/>
                <a:ea typeface="+mn-ea"/>
                <a:cs typeface="Arial" pitchFamily="34" charset="0"/>
              </a:defRPr>
            </a:lvl3pPr>
            <a:lvl4pPr marL="1427814" algn="l" defTabSz="914501" rtl="0" eaLnBrk="1" fontAlgn="base" hangingPunct="1">
              <a:lnSpc>
                <a:spcPts val="718"/>
              </a:lnSpc>
              <a:spcBef>
                <a:spcPts val="145"/>
              </a:spcBef>
              <a:spcAft>
                <a:spcPct val="0"/>
              </a:spcAft>
              <a:buNone/>
              <a:defRPr lang="en-US" sz="800" b="0" kern="1200" dirty="0" smtClean="0">
                <a:solidFill>
                  <a:schemeClr val="tx1"/>
                </a:solidFill>
                <a:latin typeface="Arial" pitchFamily="34" charset="0"/>
                <a:ea typeface="+mn-ea"/>
                <a:cs typeface="Arial" pitchFamily="34" charset="0"/>
              </a:defRPr>
            </a:lvl4pPr>
            <a:lvl5pPr marL="1772458" algn="l" defTabSz="914501" rtl="0" eaLnBrk="1" fontAlgn="base" hangingPunct="1">
              <a:lnSpc>
                <a:spcPts val="718"/>
              </a:lnSpc>
              <a:spcBef>
                <a:spcPts val="145"/>
              </a:spcBef>
              <a:spcAft>
                <a:spcPct val="0"/>
              </a:spcAft>
              <a:buNone/>
              <a:defRPr lang="en-US" sz="800" b="0" kern="1200" dirty="0">
                <a:solidFill>
                  <a:schemeClr val="tx1"/>
                </a:solidFill>
                <a:latin typeface="Arial" pitchFamily="34" charset="0"/>
                <a:ea typeface="+mn-ea"/>
                <a:cs typeface="Arial" pitchFamily="34" charset="0"/>
              </a:defRPr>
            </a:lvl5pPr>
          </a:lstStyle>
          <a:p>
            <a:pPr marL="286350" lvl="0" indent="-286350" algn="l" defTabSz="914501" rtl="0" eaLnBrk="1" fontAlgn="base" hangingPunct="1">
              <a:lnSpc>
                <a:spcPts val="718"/>
              </a:lnSpc>
              <a:spcBef>
                <a:spcPct val="25000"/>
              </a:spcBef>
              <a:spcAft>
                <a:spcPct val="0"/>
              </a:spcAft>
              <a:buNone/>
            </a:pPr>
            <a:r>
              <a:rPr lang="en-US" smtClean="0"/>
              <a:t>Click to edit Master text styles</a:t>
            </a:r>
          </a:p>
          <a:p>
            <a:pPr marL="286350" lvl="1" indent="-286350" algn="l" defTabSz="914501" rtl="0" eaLnBrk="1" fontAlgn="base" hangingPunct="1">
              <a:lnSpc>
                <a:spcPts val="718"/>
              </a:lnSpc>
              <a:spcBef>
                <a:spcPct val="25000"/>
              </a:spcBef>
              <a:spcAft>
                <a:spcPct val="0"/>
              </a:spcAft>
              <a:buNone/>
            </a:pPr>
            <a:r>
              <a:rPr lang="en-US" smtClean="0"/>
              <a:t>Second level</a:t>
            </a:r>
          </a:p>
          <a:p>
            <a:pPr marL="286350" lvl="2" indent="-286350" algn="l" defTabSz="914501" rtl="0" eaLnBrk="1" fontAlgn="base" hangingPunct="1">
              <a:lnSpc>
                <a:spcPts val="718"/>
              </a:lnSpc>
              <a:spcBef>
                <a:spcPct val="25000"/>
              </a:spcBef>
              <a:spcAft>
                <a:spcPct val="0"/>
              </a:spcAft>
              <a:buNone/>
            </a:pPr>
            <a:r>
              <a:rPr lang="en-US" smtClean="0"/>
              <a:t>Third level</a:t>
            </a:r>
          </a:p>
          <a:p>
            <a:pPr marL="286350" lvl="3" indent="-286350" algn="l" defTabSz="914501" rtl="0" eaLnBrk="1" fontAlgn="base" hangingPunct="1">
              <a:lnSpc>
                <a:spcPts val="718"/>
              </a:lnSpc>
              <a:spcBef>
                <a:spcPct val="25000"/>
              </a:spcBef>
              <a:spcAft>
                <a:spcPct val="0"/>
              </a:spcAft>
              <a:buNone/>
            </a:pPr>
            <a:r>
              <a:rPr lang="en-US" smtClean="0"/>
              <a:t>Fourth level</a:t>
            </a:r>
          </a:p>
          <a:p>
            <a:pPr marL="286350" lvl="4" indent="-286350" algn="l" defTabSz="914501" rtl="0" eaLnBrk="1" fontAlgn="base" hangingPunct="1">
              <a:lnSpc>
                <a:spcPts val="718"/>
              </a:lnSpc>
              <a:spcBef>
                <a:spcPct val="25000"/>
              </a:spcBef>
              <a:spcAft>
                <a:spcPct val="0"/>
              </a:spcAft>
              <a:buNone/>
            </a:pPr>
            <a:r>
              <a:rPr lang="en-US" smtClean="0"/>
              <a:t>Fifth level</a:t>
            </a:r>
            <a:endParaRPr lang="en-US" dirty="0"/>
          </a:p>
        </p:txBody>
      </p:sp>
    </p:spTree>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p:cSld name="COPYRIGHT">
    <p:spTree>
      <p:nvGrpSpPr>
        <p:cNvPr id="1" name=""/>
        <p:cNvGrpSpPr/>
        <p:nvPr/>
      </p:nvGrpSpPr>
      <p:grpSpPr>
        <a:xfrm>
          <a:off x="0" y="0"/>
          <a:ext cx="0" cy="0"/>
          <a:chOff x="0" y="0"/>
          <a:chExt cx="0" cy="0"/>
        </a:xfrm>
      </p:grpSpPr>
      <p:sp>
        <p:nvSpPr>
          <p:cNvPr id="7" name="Content Placeholder 6"/>
          <p:cNvSpPr>
            <a:spLocks noGrp="1"/>
          </p:cNvSpPr>
          <p:nvPr>
            <p:ph sz="quarter" idx="13"/>
          </p:nvPr>
        </p:nvSpPr>
        <p:spPr>
          <a:xfrm>
            <a:off x="346364" y="2353235"/>
            <a:ext cx="8458200" cy="1461939"/>
          </a:xfrm>
          <a:noFill/>
          <a:ln w="9525">
            <a:noFill/>
            <a:miter lim="800000"/>
            <a:headEnd/>
            <a:tailEnd/>
          </a:ln>
          <a:effectLst/>
        </p:spPr>
        <p:txBody>
          <a:bodyPr lIns="0" tIns="0" rIns="0" bIns="0">
            <a:spAutoFit/>
          </a:bodyPr>
          <a:lstStyle>
            <a:lvl1pPr algn="l" rtl="0" eaLnBrk="0" fontAlgn="base" hangingPunct="0">
              <a:lnSpc>
                <a:spcPct val="95000"/>
              </a:lnSpc>
              <a:spcBef>
                <a:spcPct val="0"/>
              </a:spcBef>
              <a:spcAft>
                <a:spcPct val="0"/>
              </a:spcAft>
              <a:buFont typeface="Arial" pitchFamily="34" charset="0"/>
              <a:buNone/>
              <a:defRPr lang="en-US" sz="2000" b="1" kern="1200" smtClean="0">
                <a:solidFill>
                  <a:srgbClr val="000000"/>
                </a:solidFill>
                <a:latin typeface="Arial" pitchFamily="34" charset="0"/>
                <a:ea typeface="+mn-ea"/>
                <a:cs typeface="Arial" pitchFamily="34" charset="0"/>
              </a:defRPr>
            </a:lvl1pPr>
            <a:lvl2pPr algn="l" rtl="0" eaLnBrk="0" fontAlgn="base" hangingPunct="0">
              <a:lnSpc>
                <a:spcPct val="95000"/>
              </a:lnSpc>
              <a:spcBef>
                <a:spcPct val="0"/>
              </a:spcBef>
              <a:spcAft>
                <a:spcPct val="0"/>
              </a:spcAft>
              <a:buFont typeface="Arial" pitchFamily="34" charset="0"/>
              <a:buNone/>
              <a:defRPr lang="en-US" sz="2000" b="1" kern="1200" smtClean="0">
                <a:solidFill>
                  <a:srgbClr val="000000"/>
                </a:solidFill>
                <a:latin typeface="Arial" pitchFamily="34" charset="0"/>
                <a:ea typeface="+mn-ea"/>
                <a:cs typeface="Arial" pitchFamily="34" charset="0"/>
              </a:defRPr>
            </a:lvl2pPr>
            <a:lvl3pPr algn="l" rtl="0" eaLnBrk="0" fontAlgn="base" hangingPunct="0">
              <a:lnSpc>
                <a:spcPct val="95000"/>
              </a:lnSpc>
              <a:spcBef>
                <a:spcPct val="0"/>
              </a:spcBef>
              <a:spcAft>
                <a:spcPct val="0"/>
              </a:spcAft>
              <a:buNone/>
              <a:defRPr lang="en-US" sz="2000" b="1" kern="1200" smtClean="0">
                <a:solidFill>
                  <a:srgbClr val="000000"/>
                </a:solidFill>
                <a:latin typeface="Arial" pitchFamily="34" charset="0"/>
                <a:ea typeface="+mn-ea"/>
                <a:cs typeface="Arial" pitchFamily="34" charset="0"/>
              </a:defRPr>
            </a:lvl3pPr>
            <a:lvl4pPr algn="l" rtl="0" eaLnBrk="0" fontAlgn="base" hangingPunct="0">
              <a:lnSpc>
                <a:spcPct val="95000"/>
              </a:lnSpc>
              <a:spcBef>
                <a:spcPct val="0"/>
              </a:spcBef>
              <a:spcAft>
                <a:spcPct val="0"/>
              </a:spcAft>
              <a:buNone/>
              <a:defRPr lang="en-US" sz="2000" b="1" kern="1200" smtClean="0">
                <a:solidFill>
                  <a:srgbClr val="000000"/>
                </a:solidFill>
                <a:latin typeface="Arial" pitchFamily="34" charset="0"/>
                <a:ea typeface="+mn-ea"/>
                <a:cs typeface="Arial" pitchFamily="34" charset="0"/>
              </a:defRPr>
            </a:lvl4pPr>
            <a:lvl5pPr algn="l" rtl="0" eaLnBrk="0" fontAlgn="base" hangingPunct="0">
              <a:lnSpc>
                <a:spcPct val="95000"/>
              </a:lnSpc>
              <a:spcBef>
                <a:spcPct val="0"/>
              </a:spcBef>
              <a:spcAft>
                <a:spcPct val="0"/>
              </a:spcAft>
              <a:buNone/>
              <a:defRPr lang="en-US" sz="2000" b="1" kern="1200" dirty="0">
                <a:solidFill>
                  <a:srgbClr val="000000"/>
                </a:solidFill>
                <a:latin typeface="Arial" pitchFamily="34" charset="0"/>
                <a:ea typeface="+mn-ea"/>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Line 38"/>
          <p:cNvSpPr>
            <a:spLocks noChangeShapeType="1"/>
          </p:cNvSpPr>
          <p:nvPr/>
        </p:nvSpPr>
        <p:spPr bwMode="auto">
          <a:xfrm>
            <a:off x="299258" y="2017059"/>
            <a:ext cx="8520545" cy="0"/>
          </a:xfrm>
          <a:prstGeom prst="line">
            <a:avLst/>
          </a:prstGeom>
          <a:noFill/>
          <a:ln w="19050">
            <a:solidFill>
              <a:schemeClr val="tx1"/>
            </a:solidFill>
            <a:round/>
            <a:headEnd/>
            <a:tailEnd/>
          </a:ln>
          <a:effectLst/>
        </p:spPr>
        <p:txBody>
          <a:bodyPr wrap="none" lIns="101870" tIns="50935" rIns="101870" bIns="50935" anchor="ctr"/>
          <a:lstStyle/>
          <a:p>
            <a:pPr>
              <a:defRPr/>
            </a:pPr>
            <a:endParaRPr lang="en-US" dirty="0">
              <a:latin typeface="Arial" pitchFamily="34" charset="0"/>
              <a:cs typeface="Arial" pitchFamily="34" charset="0"/>
            </a:endParaRPr>
          </a:p>
        </p:txBody>
      </p:sp>
      <p:sp>
        <p:nvSpPr>
          <p:cNvPr id="12" name="Date Placeholder 3"/>
          <p:cNvSpPr>
            <a:spLocks noGrp="1"/>
          </p:cNvSpPr>
          <p:nvPr>
            <p:ph type="dt" sz="half" idx="10"/>
          </p:nvPr>
        </p:nvSpPr>
        <p:spPr>
          <a:xfrm>
            <a:off x="307571" y="6406179"/>
            <a:ext cx="1870364" cy="306593"/>
          </a:xfrm>
        </p:spPr>
        <p:txBody>
          <a:bodyPr/>
          <a:lstStyle/>
          <a:p>
            <a:fld id="{379B2B52-3AE0-4C85-9343-B830AC4B5FD5}" type="datetime1">
              <a:rPr lang="en-US" smtClean="0"/>
              <a:pPr/>
              <a:t>6/29/2015</a:t>
            </a:fld>
            <a:endParaRPr lang="en-US" dirty="0"/>
          </a:p>
        </p:txBody>
      </p:sp>
      <p:sp>
        <p:nvSpPr>
          <p:cNvPr id="13" name="Footer Placeholder 4"/>
          <p:cNvSpPr>
            <a:spLocks noGrp="1"/>
          </p:cNvSpPr>
          <p:nvPr>
            <p:ph type="ftr" sz="quarter" idx="11"/>
          </p:nvPr>
        </p:nvSpPr>
        <p:spPr>
          <a:xfrm>
            <a:off x="3124200" y="6406179"/>
            <a:ext cx="2895600" cy="314661"/>
          </a:xfrm>
        </p:spPr>
        <p:txBody>
          <a:bodyPr/>
          <a:lstStyle/>
          <a:p>
            <a:endParaRPr lang="en-US" dirty="0"/>
          </a:p>
        </p:txBody>
      </p:sp>
      <p:sp>
        <p:nvSpPr>
          <p:cNvPr id="14" name="Slide Number Placeholder 5"/>
          <p:cNvSpPr>
            <a:spLocks noGrp="1"/>
          </p:cNvSpPr>
          <p:nvPr>
            <p:ph type="sldNum" sz="quarter" idx="12"/>
          </p:nvPr>
        </p:nvSpPr>
        <p:spPr>
          <a:xfrm>
            <a:off x="6691745" y="6406179"/>
            <a:ext cx="2133600" cy="314661"/>
          </a:xfrm>
        </p:spPr>
        <p:txBody>
          <a:bodyPr/>
          <a:lstStyle/>
          <a:p>
            <a:r>
              <a:rPr lang="en-US" smtClean="0"/>
              <a:t>Page </a:t>
            </a:r>
            <a:fld id="{01E16EBA-0216-4FA1-BFEC-225E79399361}" type="slidenum">
              <a:rPr lang="en-US" smtClean="0"/>
              <a:pPr/>
              <a:t>‹#›</a:t>
            </a:fld>
            <a:endParaRPr lang="en-US" dirty="0"/>
          </a:p>
        </p:txBody>
      </p:sp>
      <p:sp>
        <p:nvSpPr>
          <p:cNvPr id="8" name="Line 38"/>
          <p:cNvSpPr>
            <a:spLocks noChangeShapeType="1"/>
          </p:cNvSpPr>
          <p:nvPr userDrawn="1"/>
        </p:nvSpPr>
        <p:spPr bwMode="auto">
          <a:xfrm>
            <a:off x="299258" y="2017059"/>
            <a:ext cx="8520545" cy="0"/>
          </a:xfrm>
          <a:prstGeom prst="line">
            <a:avLst/>
          </a:prstGeom>
          <a:noFill/>
          <a:ln w="19050">
            <a:solidFill>
              <a:srgbClr val="000000"/>
            </a:solidFill>
            <a:round/>
            <a:headEnd/>
            <a:tailEnd/>
          </a:ln>
          <a:effectLst/>
        </p:spPr>
        <p:txBody>
          <a:bodyPr wrap="none" lIns="101762" tIns="50881" rIns="101762" bIns="50881" anchor="ctr"/>
          <a:lstStyle/>
          <a:p>
            <a:pPr>
              <a:defRPr/>
            </a:pPr>
            <a:endParaRPr lang="en-US" dirty="0">
              <a:latin typeface="Arial" pitchFamily="34" charset="0"/>
              <a:cs typeface="Arial" pitchFamily="34" charset="0"/>
            </a:endParaRPr>
          </a:p>
        </p:txBody>
      </p:sp>
    </p:spTree>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cSld name="1_COPYRIGHT">
    <p:spTree>
      <p:nvGrpSpPr>
        <p:cNvPr id="1" name=""/>
        <p:cNvGrpSpPr/>
        <p:nvPr/>
      </p:nvGrpSpPr>
      <p:grpSpPr>
        <a:xfrm>
          <a:off x="0" y="0"/>
          <a:ext cx="0" cy="0"/>
          <a:chOff x="0" y="0"/>
          <a:chExt cx="0" cy="0"/>
        </a:xfrm>
      </p:grpSpPr>
      <p:sp>
        <p:nvSpPr>
          <p:cNvPr id="7" name="Content Placeholder 6"/>
          <p:cNvSpPr>
            <a:spLocks noGrp="1"/>
          </p:cNvSpPr>
          <p:nvPr>
            <p:ph sz="quarter" idx="13"/>
          </p:nvPr>
        </p:nvSpPr>
        <p:spPr>
          <a:xfrm>
            <a:off x="346364" y="2353235"/>
            <a:ext cx="8458200" cy="1461939"/>
          </a:xfrm>
          <a:noFill/>
          <a:ln w="9525">
            <a:noFill/>
            <a:miter lim="800000"/>
            <a:headEnd/>
            <a:tailEnd/>
          </a:ln>
          <a:effectLst/>
        </p:spPr>
        <p:txBody>
          <a:bodyPr lIns="0" tIns="0" rIns="0" bIns="0">
            <a:spAutoFit/>
          </a:bodyPr>
          <a:lstStyle>
            <a:lvl1pPr algn="l" rtl="0" eaLnBrk="0" fontAlgn="base" hangingPunct="0">
              <a:lnSpc>
                <a:spcPct val="95000"/>
              </a:lnSpc>
              <a:spcBef>
                <a:spcPct val="0"/>
              </a:spcBef>
              <a:spcAft>
                <a:spcPct val="0"/>
              </a:spcAft>
              <a:buFont typeface="Arial" pitchFamily="34" charset="0"/>
              <a:buNone/>
              <a:defRPr lang="en-US" sz="2000" b="1" kern="1200" smtClean="0">
                <a:solidFill>
                  <a:srgbClr val="000000"/>
                </a:solidFill>
                <a:latin typeface="Arial" pitchFamily="34" charset="0"/>
                <a:ea typeface="+mn-ea"/>
                <a:cs typeface="Arial" pitchFamily="34" charset="0"/>
              </a:defRPr>
            </a:lvl1pPr>
            <a:lvl2pPr algn="l" rtl="0" eaLnBrk="0" fontAlgn="base" hangingPunct="0">
              <a:lnSpc>
                <a:spcPct val="95000"/>
              </a:lnSpc>
              <a:spcBef>
                <a:spcPct val="0"/>
              </a:spcBef>
              <a:spcAft>
                <a:spcPct val="0"/>
              </a:spcAft>
              <a:buFont typeface="Arial" pitchFamily="34" charset="0"/>
              <a:buNone/>
              <a:defRPr lang="en-US" sz="2000" b="1" kern="1200" smtClean="0">
                <a:solidFill>
                  <a:srgbClr val="000000"/>
                </a:solidFill>
                <a:latin typeface="Arial" pitchFamily="34" charset="0"/>
                <a:ea typeface="+mn-ea"/>
                <a:cs typeface="Arial" pitchFamily="34" charset="0"/>
              </a:defRPr>
            </a:lvl2pPr>
            <a:lvl3pPr algn="l" rtl="0" eaLnBrk="0" fontAlgn="base" hangingPunct="0">
              <a:lnSpc>
                <a:spcPct val="95000"/>
              </a:lnSpc>
              <a:spcBef>
                <a:spcPct val="0"/>
              </a:spcBef>
              <a:spcAft>
                <a:spcPct val="0"/>
              </a:spcAft>
              <a:buNone/>
              <a:defRPr lang="en-US" sz="2000" b="1" kern="1200" smtClean="0">
                <a:solidFill>
                  <a:srgbClr val="000000"/>
                </a:solidFill>
                <a:latin typeface="Arial" pitchFamily="34" charset="0"/>
                <a:ea typeface="+mn-ea"/>
                <a:cs typeface="Arial" pitchFamily="34" charset="0"/>
              </a:defRPr>
            </a:lvl3pPr>
            <a:lvl4pPr algn="l" rtl="0" eaLnBrk="0" fontAlgn="base" hangingPunct="0">
              <a:lnSpc>
                <a:spcPct val="95000"/>
              </a:lnSpc>
              <a:spcBef>
                <a:spcPct val="0"/>
              </a:spcBef>
              <a:spcAft>
                <a:spcPct val="0"/>
              </a:spcAft>
              <a:buNone/>
              <a:defRPr lang="en-US" sz="2000" b="1" kern="1200" smtClean="0">
                <a:solidFill>
                  <a:srgbClr val="000000"/>
                </a:solidFill>
                <a:latin typeface="Arial" pitchFamily="34" charset="0"/>
                <a:ea typeface="+mn-ea"/>
                <a:cs typeface="Arial" pitchFamily="34" charset="0"/>
              </a:defRPr>
            </a:lvl4pPr>
            <a:lvl5pPr algn="l" rtl="0" eaLnBrk="0" fontAlgn="base" hangingPunct="0">
              <a:lnSpc>
                <a:spcPct val="95000"/>
              </a:lnSpc>
              <a:spcBef>
                <a:spcPct val="0"/>
              </a:spcBef>
              <a:spcAft>
                <a:spcPct val="0"/>
              </a:spcAft>
              <a:buNone/>
              <a:defRPr lang="en-US" sz="2000" b="1" kern="1200" dirty="0">
                <a:solidFill>
                  <a:srgbClr val="000000"/>
                </a:solidFill>
                <a:latin typeface="Arial" pitchFamily="34" charset="0"/>
                <a:ea typeface="+mn-ea"/>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Line 38"/>
          <p:cNvSpPr>
            <a:spLocks noChangeShapeType="1"/>
          </p:cNvSpPr>
          <p:nvPr/>
        </p:nvSpPr>
        <p:spPr bwMode="auto">
          <a:xfrm>
            <a:off x="299258" y="2017059"/>
            <a:ext cx="8520545" cy="0"/>
          </a:xfrm>
          <a:prstGeom prst="line">
            <a:avLst/>
          </a:prstGeom>
          <a:noFill/>
          <a:ln w="19050">
            <a:solidFill>
              <a:srgbClr val="000000"/>
            </a:solidFill>
            <a:round/>
            <a:headEnd/>
            <a:tailEnd/>
          </a:ln>
          <a:effectLst/>
        </p:spPr>
        <p:txBody>
          <a:bodyPr wrap="none" lIns="101870" tIns="50935" rIns="101870" bIns="50935" anchor="ctr"/>
          <a:lstStyle/>
          <a:p>
            <a:pPr>
              <a:defRPr/>
            </a:pPr>
            <a:endParaRPr lang="en-US" dirty="0">
              <a:latin typeface="Arial" pitchFamily="34" charset="0"/>
              <a:cs typeface="Arial" pitchFamily="34" charset="0"/>
            </a:endParaRPr>
          </a:p>
        </p:txBody>
      </p:sp>
      <p:sp>
        <p:nvSpPr>
          <p:cNvPr id="11" name="Date Placeholder 3"/>
          <p:cNvSpPr>
            <a:spLocks noGrp="1"/>
          </p:cNvSpPr>
          <p:nvPr>
            <p:ph type="dt" sz="half" idx="10"/>
          </p:nvPr>
        </p:nvSpPr>
        <p:spPr>
          <a:xfrm>
            <a:off x="307571" y="6406179"/>
            <a:ext cx="1870364" cy="306593"/>
          </a:xfrm>
        </p:spPr>
        <p:txBody>
          <a:bodyPr/>
          <a:lstStyle/>
          <a:p>
            <a:fld id="{DB480E19-26EA-4967-B15A-AE7D54F13896}" type="datetime1">
              <a:rPr lang="en-US" smtClean="0"/>
              <a:pPr/>
              <a:t>6/29/2015</a:t>
            </a:fld>
            <a:endParaRPr lang="en-US" dirty="0"/>
          </a:p>
        </p:txBody>
      </p:sp>
      <p:sp>
        <p:nvSpPr>
          <p:cNvPr id="12" name="Footer Placeholder 4"/>
          <p:cNvSpPr>
            <a:spLocks noGrp="1"/>
          </p:cNvSpPr>
          <p:nvPr>
            <p:ph type="ftr" sz="quarter" idx="11"/>
          </p:nvPr>
        </p:nvSpPr>
        <p:spPr>
          <a:xfrm>
            <a:off x="3124200" y="6406179"/>
            <a:ext cx="2895600" cy="314661"/>
          </a:xfrm>
        </p:spPr>
        <p:txBody>
          <a:bodyPr/>
          <a:lstStyle/>
          <a:p>
            <a:endParaRPr lang="en-US" dirty="0"/>
          </a:p>
        </p:txBody>
      </p:sp>
      <p:sp>
        <p:nvSpPr>
          <p:cNvPr id="13" name="Slide Number Placeholder 5"/>
          <p:cNvSpPr>
            <a:spLocks noGrp="1"/>
          </p:cNvSpPr>
          <p:nvPr>
            <p:ph type="sldNum" sz="quarter" idx="12"/>
          </p:nvPr>
        </p:nvSpPr>
        <p:spPr>
          <a:xfrm>
            <a:off x="6691745" y="6406179"/>
            <a:ext cx="2133600" cy="314661"/>
          </a:xfrm>
        </p:spPr>
        <p:txBody>
          <a:bodyPr/>
          <a:lstStyle/>
          <a:p>
            <a:r>
              <a:rPr lang="en-US" smtClean="0"/>
              <a:t>Page </a:t>
            </a:r>
            <a:fld id="{01E16EBA-0216-4FA1-BFEC-225E79399361}" type="slidenum">
              <a:rPr lang="en-US" smtClean="0"/>
              <a:pPr/>
              <a:t>‹#›</a:t>
            </a:fld>
            <a:endParaRPr lang="en-US" dirty="0"/>
          </a:p>
        </p:txBody>
      </p:sp>
    </p:spTree>
  </p:cSld>
  <p:clrMapOvr>
    <a:masterClrMapping/>
  </p:clrMapOvr>
  <p:hf hdr="0" ftr="0" dt="0"/>
</p:sldLayout>
</file>

<file path=ppt/slideLayouts/slideLayout136.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21E3DF-027B-42B3-BC55-6E9C6A019B99}" type="datetime1">
              <a:rPr lang="en-US" smtClean="0"/>
              <a:pPr/>
              <a:t>6/29/2015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D43D96-1123-4D58-B0A6-4D289A75BAB5}" type="slidenum">
              <a:rPr lang="en-US" smtClean="0"/>
              <a:pPr/>
              <a:t>‹#›</a:t>
            </a:fld>
            <a:endParaRPr lang="en-US" dirty="0"/>
          </a:p>
        </p:txBody>
      </p:sp>
    </p:spTree>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7571" y="1048873"/>
            <a:ext cx="8520545" cy="1621715"/>
          </a:xfrm>
        </p:spPr>
        <p:txBody>
          <a:bodyPr>
            <a:normAutofit/>
          </a:bodyPr>
          <a:lstStyle>
            <a:lvl1pPr algn="ct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307571" y="2969110"/>
            <a:ext cx="8520545" cy="2630245"/>
          </a:xfrm>
        </p:spPr>
        <p:txBody>
          <a:bodyPr anchor="ctr" anchorCtr="0">
            <a:normAutofit/>
          </a:bodyPr>
          <a:lstStyle>
            <a:lvl1pPr marL="0" indent="0" algn="ctr">
              <a:buNone/>
              <a:defRPr sz="2800" b="1">
                <a:solidFill>
                  <a:schemeClr val="tx1"/>
                </a:solidFill>
              </a:defRPr>
            </a:lvl1pPr>
            <a:lvl2pPr marL="457039" indent="0" algn="ctr">
              <a:buNone/>
              <a:defRPr>
                <a:solidFill>
                  <a:schemeClr val="tx1">
                    <a:tint val="75000"/>
                  </a:schemeClr>
                </a:solidFill>
              </a:defRPr>
            </a:lvl2pPr>
            <a:lvl3pPr marL="914079" indent="0" algn="ctr">
              <a:buNone/>
              <a:defRPr>
                <a:solidFill>
                  <a:schemeClr val="tx1">
                    <a:tint val="75000"/>
                  </a:schemeClr>
                </a:solidFill>
              </a:defRPr>
            </a:lvl3pPr>
            <a:lvl4pPr marL="1371119" indent="0" algn="ctr">
              <a:buNone/>
              <a:defRPr>
                <a:solidFill>
                  <a:schemeClr val="tx1">
                    <a:tint val="75000"/>
                  </a:schemeClr>
                </a:solidFill>
              </a:defRPr>
            </a:lvl4pPr>
            <a:lvl5pPr marL="1828159" indent="0" algn="ctr">
              <a:buNone/>
              <a:defRPr>
                <a:solidFill>
                  <a:schemeClr val="tx1">
                    <a:tint val="75000"/>
                  </a:schemeClr>
                </a:solidFill>
              </a:defRPr>
            </a:lvl5pPr>
            <a:lvl6pPr marL="2285199" indent="0" algn="ctr">
              <a:buNone/>
              <a:defRPr>
                <a:solidFill>
                  <a:schemeClr val="tx1">
                    <a:tint val="75000"/>
                  </a:schemeClr>
                </a:solidFill>
              </a:defRPr>
            </a:lvl6pPr>
            <a:lvl7pPr marL="2742237" indent="0" algn="ctr">
              <a:buNone/>
              <a:defRPr>
                <a:solidFill>
                  <a:schemeClr val="tx1">
                    <a:tint val="75000"/>
                  </a:schemeClr>
                </a:solidFill>
              </a:defRPr>
            </a:lvl7pPr>
            <a:lvl8pPr marL="3199278" indent="0" algn="ctr">
              <a:buNone/>
              <a:defRPr>
                <a:solidFill>
                  <a:schemeClr val="tx1">
                    <a:tint val="75000"/>
                  </a:schemeClr>
                </a:solidFill>
              </a:defRPr>
            </a:lvl8pPr>
            <a:lvl9pPr marL="3656316"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3A6E252-CDCD-49ED-9308-945ECCDF2721}"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cxnSp>
        <p:nvCxnSpPr>
          <p:cNvPr id="8" name="Straight Connector 7"/>
          <p:cNvCxnSpPr/>
          <p:nvPr userDrawn="1"/>
        </p:nvCxnSpPr>
        <p:spPr>
          <a:xfrm>
            <a:off x="307571" y="2799678"/>
            <a:ext cx="852054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marL="1768967" indent="-226462" algn="l" rtl="0" eaLnBrk="1" fontAlgn="base" hangingPunct="1">
              <a:lnSpc>
                <a:spcPct val="85000"/>
              </a:lnSpc>
              <a:spcBef>
                <a:spcPct val="15000"/>
              </a:spcBef>
              <a:spcAft>
                <a:spcPct val="0"/>
              </a:spcAft>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313BFD2-CD7C-4E72-A40F-D9A4B9F82B98}"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
        <p:nvSpPr>
          <p:cNvPr id="7" name="Line 38"/>
          <p:cNvSpPr>
            <a:spLocks noChangeShapeType="1"/>
          </p:cNvSpPr>
          <p:nvPr userDrawn="1"/>
        </p:nvSpPr>
        <p:spPr bwMode="auto">
          <a:xfrm>
            <a:off x="301627" y="2019860"/>
            <a:ext cx="8520545" cy="0"/>
          </a:xfrm>
          <a:prstGeom prst="line">
            <a:avLst/>
          </a:prstGeom>
          <a:noFill/>
          <a:ln w="19050">
            <a:solidFill>
              <a:schemeClr val="tx1"/>
            </a:solidFill>
            <a:round/>
            <a:headEnd/>
            <a:tailEnd/>
          </a:ln>
          <a:effectLst/>
        </p:spPr>
        <p:txBody>
          <a:bodyPr wrap="none" lIns="91407" tIns="45704" rIns="91407" bIns="45704" anchor="ctr"/>
          <a:lstStyle/>
          <a:p>
            <a:pPr>
              <a:defRPr/>
            </a:pPr>
            <a:endParaRPr lang="en-US" dirty="0">
              <a:latin typeface="Arial" pitchFamily="34" charset="0"/>
              <a:cs typeface="Arial" pitchFamily="34" charset="0"/>
            </a:endParaRPr>
          </a:p>
        </p:txBody>
      </p:sp>
    </p:spTree>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3"/>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039" indent="0">
              <a:buNone/>
              <a:defRPr sz="1800">
                <a:solidFill>
                  <a:schemeClr val="tx1">
                    <a:tint val="75000"/>
                  </a:schemeClr>
                </a:solidFill>
              </a:defRPr>
            </a:lvl2pPr>
            <a:lvl3pPr marL="914079" indent="0">
              <a:buNone/>
              <a:defRPr sz="1600">
                <a:solidFill>
                  <a:schemeClr val="tx1">
                    <a:tint val="75000"/>
                  </a:schemeClr>
                </a:solidFill>
              </a:defRPr>
            </a:lvl3pPr>
            <a:lvl4pPr marL="1371119" indent="0">
              <a:buNone/>
              <a:defRPr sz="1400">
                <a:solidFill>
                  <a:schemeClr val="tx1">
                    <a:tint val="75000"/>
                  </a:schemeClr>
                </a:solidFill>
              </a:defRPr>
            </a:lvl4pPr>
            <a:lvl5pPr marL="1828159" indent="0">
              <a:buNone/>
              <a:defRPr sz="1400">
                <a:solidFill>
                  <a:schemeClr val="tx1">
                    <a:tint val="75000"/>
                  </a:schemeClr>
                </a:solidFill>
              </a:defRPr>
            </a:lvl5pPr>
            <a:lvl6pPr marL="2285199" indent="0">
              <a:buNone/>
              <a:defRPr sz="1400">
                <a:solidFill>
                  <a:schemeClr val="tx1">
                    <a:tint val="75000"/>
                  </a:schemeClr>
                </a:solidFill>
              </a:defRPr>
            </a:lvl6pPr>
            <a:lvl7pPr marL="2742237" indent="0">
              <a:buNone/>
              <a:defRPr sz="1400">
                <a:solidFill>
                  <a:schemeClr val="tx1">
                    <a:tint val="75000"/>
                  </a:schemeClr>
                </a:solidFill>
              </a:defRPr>
            </a:lvl7pPr>
            <a:lvl8pPr marL="3199278" indent="0">
              <a:buNone/>
              <a:defRPr sz="1400">
                <a:solidFill>
                  <a:schemeClr val="tx1">
                    <a:tint val="75000"/>
                  </a:schemeClr>
                </a:solidFill>
              </a:defRPr>
            </a:lvl8pPr>
            <a:lvl9pPr marL="3656316"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34A399F-8096-4569-934A-A157B8A80794}"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PYRIGHT">
    <p:spTree>
      <p:nvGrpSpPr>
        <p:cNvPr id="1" name=""/>
        <p:cNvGrpSpPr/>
        <p:nvPr/>
      </p:nvGrpSpPr>
      <p:grpSpPr>
        <a:xfrm>
          <a:off x="0" y="0"/>
          <a:ext cx="0" cy="0"/>
          <a:chOff x="0" y="0"/>
          <a:chExt cx="0" cy="0"/>
        </a:xfrm>
      </p:grpSpPr>
      <p:sp>
        <p:nvSpPr>
          <p:cNvPr id="7" name="Content Placeholder 6"/>
          <p:cNvSpPr>
            <a:spLocks noGrp="1"/>
          </p:cNvSpPr>
          <p:nvPr>
            <p:ph sz="quarter" idx="13"/>
          </p:nvPr>
        </p:nvSpPr>
        <p:spPr>
          <a:xfrm>
            <a:off x="346364" y="2353235"/>
            <a:ext cx="8458200" cy="1461939"/>
          </a:xfrm>
          <a:noFill/>
          <a:ln w="9525">
            <a:noFill/>
            <a:miter lim="800000"/>
            <a:headEnd/>
            <a:tailEnd/>
          </a:ln>
          <a:effectLst/>
        </p:spPr>
        <p:txBody>
          <a:bodyPr lIns="0" tIns="0" rIns="0" bIns="0">
            <a:spAutoFit/>
          </a:bodyPr>
          <a:lstStyle>
            <a:lvl1pPr algn="l" rtl="0" eaLnBrk="0" fontAlgn="base" hangingPunct="0">
              <a:lnSpc>
                <a:spcPct val="95000"/>
              </a:lnSpc>
              <a:spcBef>
                <a:spcPct val="0"/>
              </a:spcBef>
              <a:spcAft>
                <a:spcPct val="0"/>
              </a:spcAft>
              <a:buFont typeface="Arial" pitchFamily="34" charset="0"/>
              <a:buNone/>
              <a:defRPr lang="en-US" sz="2000" b="1" kern="1200" smtClean="0">
                <a:solidFill>
                  <a:srgbClr val="000000"/>
                </a:solidFill>
                <a:latin typeface="Arial" pitchFamily="34" charset="0"/>
                <a:ea typeface="+mn-ea"/>
                <a:cs typeface="Arial" pitchFamily="34" charset="0"/>
              </a:defRPr>
            </a:lvl1pPr>
            <a:lvl2pPr algn="l" rtl="0" eaLnBrk="0" fontAlgn="base" hangingPunct="0">
              <a:lnSpc>
                <a:spcPct val="95000"/>
              </a:lnSpc>
              <a:spcBef>
                <a:spcPct val="0"/>
              </a:spcBef>
              <a:spcAft>
                <a:spcPct val="0"/>
              </a:spcAft>
              <a:buFont typeface="Arial" pitchFamily="34" charset="0"/>
              <a:buNone/>
              <a:defRPr lang="en-US" sz="2000" b="1" kern="1200" smtClean="0">
                <a:solidFill>
                  <a:srgbClr val="000000"/>
                </a:solidFill>
                <a:latin typeface="Arial" pitchFamily="34" charset="0"/>
                <a:ea typeface="+mn-ea"/>
                <a:cs typeface="Arial" pitchFamily="34" charset="0"/>
              </a:defRPr>
            </a:lvl2pPr>
            <a:lvl3pPr algn="l" rtl="0" eaLnBrk="0" fontAlgn="base" hangingPunct="0">
              <a:lnSpc>
                <a:spcPct val="95000"/>
              </a:lnSpc>
              <a:spcBef>
                <a:spcPct val="0"/>
              </a:spcBef>
              <a:spcAft>
                <a:spcPct val="0"/>
              </a:spcAft>
              <a:buNone/>
              <a:defRPr lang="en-US" sz="2000" b="1" kern="1200" smtClean="0">
                <a:solidFill>
                  <a:srgbClr val="000000"/>
                </a:solidFill>
                <a:latin typeface="Arial" pitchFamily="34" charset="0"/>
                <a:ea typeface="+mn-ea"/>
                <a:cs typeface="Arial" pitchFamily="34" charset="0"/>
              </a:defRPr>
            </a:lvl3pPr>
            <a:lvl4pPr algn="l" rtl="0" eaLnBrk="0" fontAlgn="base" hangingPunct="0">
              <a:lnSpc>
                <a:spcPct val="95000"/>
              </a:lnSpc>
              <a:spcBef>
                <a:spcPct val="0"/>
              </a:spcBef>
              <a:spcAft>
                <a:spcPct val="0"/>
              </a:spcAft>
              <a:buNone/>
              <a:defRPr lang="en-US" sz="2000" b="1" kern="1200" smtClean="0">
                <a:solidFill>
                  <a:srgbClr val="000000"/>
                </a:solidFill>
                <a:latin typeface="Arial" pitchFamily="34" charset="0"/>
                <a:ea typeface="+mn-ea"/>
                <a:cs typeface="Arial" pitchFamily="34" charset="0"/>
              </a:defRPr>
            </a:lvl4pPr>
            <a:lvl5pPr algn="l" rtl="0" eaLnBrk="0" fontAlgn="base" hangingPunct="0">
              <a:lnSpc>
                <a:spcPct val="95000"/>
              </a:lnSpc>
              <a:spcBef>
                <a:spcPct val="0"/>
              </a:spcBef>
              <a:spcAft>
                <a:spcPct val="0"/>
              </a:spcAft>
              <a:buNone/>
              <a:defRPr lang="en-US" sz="2000" b="1" kern="1200" dirty="0">
                <a:solidFill>
                  <a:srgbClr val="000000"/>
                </a:solidFill>
                <a:latin typeface="Arial" pitchFamily="34" charset="0"/>
                <a:ea typeface="+mn-ea"/>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Line 38"/>
          <p:cNvSpPr>
            <a:spLocks noChangeShapeType="1"/>
          </p:cNvSpPr>
          <p:nvPr/>
        </p:nvSpPr>
        <p:spPr bwMode="auto">
          <a:xfrm>
            <a:off x="299258" y="2017059"/>
            <a:ext cx="8520545" cy="0"/>
          </a:xfrm>
          <a:prstGeom prst="line">
            <a:avLst/>
          </a:prstGeom>
          <a:noFill/>
          <a:ln w="19050">
            <a:solidFill>
              <a:schemeClr val="tx1"/>
            </a:solidFill>
            <a:round/>
            <a:headEnd/>
            <a:tailEnd/>
          </a:ln>
          <a:effectLst/>
        </p:spPr>
        <p:txBody>
          <a:bodyPr wrap="none" lIns="101858" tIns="50929" rIns="101858" bIns="50929" anchor="ctr"/>
          <a:lstStyle/>
          <a:p>
            <a:pPr>
              <a:defRPr/>
            </a:pPr>
            <a:endParaRPr lang="en-US" dirty="0">
              <a:latin typeface="Arial" pitchFamily="34" charset="0"/>
              <a:cs typeface="Arial" pitchFamily="34" charset="0"/>
            </a:endParaRPr>
          </a:p>
        </p:txBody>
      </p:sp>
      <p:sp>
        <p:nvSpPr>
          <p:cNvPr id="12" name="Date Placeholder 3"/>
          <p:cNvSpPr>
            <a:spLocks noGrp="1"/>
          </p:cNvSpPr>
          <p:nvPr>
            <p:ph type="dt" sz="half" idx="10"/>
          </p:nvPr>
        </p:nvSpPr>
        <p:spPr>
          <a:xfrm>
            <a:off x="307571" y="6406180"/>
            <a:ext cx="1870364" cy="306593"/>
          </a:xfrm>
        </p:spPr>
        <p:txBody>
          <a:bodyPr/>
          <a:lstStyle/>
          <a:p>
            <a:fld id="{D9D3AA28-5CEA-4EAD-893C-FEA1A62DDD05}" type="datetime1">
              <a:rPr lang="en-US" smtClean="0"/>
              <a:pPr/>
              <a:t>6/29/2015</a:t>
            </a:fld>
            <a:endParaRPr lang="en-US" dirty="0"/>
          </a:p>
        </p:txBody>
      </p:sp>
      <p:sp>
        <p:nvSpPr>
          <p:cNvPr id="13" name="Footer Placeholder 4"/>
          <p:cNvSpPr>
            <a:spLocks noGrp="1"/>
          </p:cNvSpPr>
          <p:nvPr>
            <p:ph type="ftr" sz="quarter" idx="11"/>
          </p:nvPr>
        </p:nvSpPr>
        <p:spPr>
          <a:xfrm>
            <a:off x="3124200" y="6406180"/>
            <a:ext cx="2895600" cy="314661"/>
          </a:xfrm>
        </p:spPr>
        <p:txBody>
          <a:bodyPr/>
          <a:lstStyle/>
          <a:p>
            <a:endParaRPr lang="en-US" dirty="0"/>
          </a:p>
        </p:txBody>
      </p:sp>
      <p:sp>
        <p:nvSpPr>
          <p:cNvPr id="14" name="Slide Number Placeholder 5"/>
          <p:cNvSpPr>
            <a:spLocks noGrp="1"/>
          </p:cNvSpPr>
          <p:nvPr>
            <p:ph type="sldNum" sz="quarter" idx="12"/>
          </p:nvPr>
        </p:nvSpPr>
        <p:spPr>
          <a:xfrm>
            <a:off x="6691745" y="6406180"/>
            <a:ext cx="2133600" cy="314661"/>
          </a:xfrm>
        </p:spPr>
        <p:txBody>
          <a:bodyPr/>
          <a:lstStyle/>
          <a:p>
            <a:fld id="{BDD43D96-1123-4D58-B0A6-4D289A75BAB5}" type="slidenum">
              <a:rPr lang="en-US" smtClean="0"/>
              <a:pPr/>
              <a:t>‹#›</a:t>
            </a:fld>
            <a:endParaRPr lang="en-US" dirty="0"/>
          </a:p>
        </p:txBody>
      </p:sp>
    </p:spTree>
  </p:cSld>
  <p:clrMapOvr>
    <a:masterClrMapping/>
  </p:clrMapOvr>
  <p:hf hdr="0" ftr="0" dt="0"/>
</p:sldLayout>
</file>

<file path=ppt/slideLayouts/slideLayout1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4320" y="1952513"/>
            <a:ext cx="4222865" cy="417934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952513"/>
            <a:ext cx="4222865" cy="417934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B6B60C8-CEB1-488B-A50A-EB38037F0BF7}" type="datetime1">
              <a:rPr lang="en-US" smtClean="0"/>
              <a:pPr/>
              <a:t>6/29/2015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15639" y="2081605"/>
            <a:ext cx="4040188" cy="639762"/>
          </a:xfrm>
        </p:spPr>
        <p:txBody>
          <a:bodyPr anchor="b"/>
          <a:lstStyle>
            <a:lvl1pPr marL="0" indent="0">
              <a:buNone/>
              <a:defRPr sz="2400" b="1"/>
            </a:lvl1pPr>
            <a:lvl2pPr marL="457039" indent="0">
              <a:buNone/>
              <a:defRPr sz="2000" b="1"/>
            </a:lvl2pPr>
            <a:lvl3pPr marL="914079" indent="0">
              <a:buNone/>
              <a:defRPr sz="1800" b="1"/>
            </a:lvl3pPr>
            <a:lvl4pPr marL="1371119" indent="0">
              <a:buNone/>
              <a:defRPr sz="1600" b="1"/>
            </a:lvl4pPr>
            <a:lvl5pPr marL="1828159" indent="0">
              <a:buNone/>
              <a:defRPr sz="1600" b="1"/>
            </a:lvl5pPr>
            <a:lvl6pPr marL="2285199" indent="0">
              <a:buNone/>
              <a:defRPr sz="1600" b="1"/>
            </a:lvl6pPr>
            <a:lvl7pPr marL="2742237" indent="0">
              <a:buNone/>
              <a:defRPr sz="1600" b="1"/>
            </a:lvl7pPr>
            <a:lvl8pPr marL="3199278" indent="0">
              <a:buNone/>
              <a:defRPr sz="1600" b="1"/>
            </a:lvl8pPr>
            <a:lvl9pPr marL="3656316"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759337"/>
            <a:ext cx="4040188" cy="33725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8" y="2081605"/>
            <a:ext cx="4041775" cy="639762"/>
          </a:xfrm>
        </p:spPr>
        <p:txBody>
          <a:bodyPr anchor="b"/>
          <a:lstStyle>
            <a:lvl1pPr marL="0" indent="0">
              <a:buNone/>
              <a:defRPr sz="2400" b="1"/>
            </a:lvl1pPr>
            <a:lvl2pPr marL="457039" indent="0">
              <a:buNone/>
              <a:defRPr sz="2000" b="1"/>
            </a:lvl2pPr>
            <a:lvl3pPr marL="914079" indent="0">
              <a:buNone/>
              <a:defRPr sz="1800" b="1"/>
            </a:lvl3pPr>
            <a:lvl4pPr marL="1371119" indent="0">
              <a:buNone/>
              <a:defRPr sz="1600" b="1"/>
            </a:lvl4pPr>
            <a:lvl5pPr marL="1828159" indent="0">
              <a:buNone/>
              <a:defRPr sz="1600" b="1"/>
            </a:lvl5pPr>
            <a:lvl6pPr marL="2285199" indent="0">
              <a:buNone/>
              <a:defRPr sz="1600" b="1"/>
            </a:lvl6pPr>
            <a:lvl7pPr marL="2742237" indent="0">
              <a:buNone/>
              <a:defRPr sz="1600" b="1"/>
            </a:lvl7pPr>
            <a:lvl8pPr marL="3199278" indent="0">
              <a:buNone/>
              <a:defRPr sz="1600" b="1"/>
            </a:lvl8pPr>
            <a:lvl9pPr marL="3656316"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8" y="2759337"/>
            <a:ext cx="4041775" cy="33725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E6BA97D-76FE-409D-848E-EA48B58E0399}" type="datetime1">
              <a:rPr lang="en-US" smtClean="0"/>
              <a:pPr/>
              <a:t>6/29/2015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AAF0598-38C4-42DD-94B1-64DA6D2394C8}" type="datetime1">
              <a:rPr lang="en-US" smtClean="0"/>
              <a:pPr/>
              <a:t>6/29/2015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362896-A302-4E6C-AE71-66B05BD88F44}" type="datetime1">
              <a:rPr lang="en-US" smtClean="0"/>
              <a:pPr/>
              <a:t>6/29/2015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
        <p:nvSpPr>
          <p:cNvPr id="5" name="Title 1"/>
          <p:cNvSpPr>
            <a:spLocks noGrp="1"/>
          </p:cNvSpPr>
          <p:nvPr>
            <p:ph type="title"/>
          </p:nvPr>
        </p:nvSpPr>
        <p:spPr>
          <a:xfrm>
            <a:off x="299258" y="992395"/>
            <a:ext cx="8520545" cy="911711"/>
          </a:xfrm>
        </p:spPr>
        <p:txBody>
          <a:bodyPr/>
          <a:lstStyle/>
          <a:p>
            <a:r>
              <a:rPr lang="en-US" smtClean="0"/>
              <a:t>Click to edit Master title style</a:t>
            </a:r>
            <a:endParaRPr lang="en-US"/>
          </a:p>
        </p:txBody>
      </p:sp>
      <p:sp>
        <p:nvSpPr>
          <p:cNvPr id="6" name="Content Placeholder 2"/>
          <p:cNvSpPr>
            <a:spLocks noGrp="1"/>
          </p:cNvSpPr>
          <p:nvPr>
            <p:ph idx="1"/>
          </p:nvPr>
        </p:nvSpPr>
        <p:spPr>
          <a:xfrm>
            <a:off x="299258" y="2097741"/>
            <a:ext cx="8520545" cy="422775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txBox="1">
            <a:spLocks/>
          </p:cNvSpPr>
          <p:nvPr userDrawn="1"/>
        </p:nvSpPr>
        <p:spPr>
          <a:xfrm>
            <a:off x="307571" y="6406181"/>
            <a:ext cx="1870364" cy="306593"/>
          </a:xfrm>
          <a:prstGeom prst="rect">
            <a:avLst/>
          </a:prstGeom>
        </p:spPr>
        <p:txBody>
          <a:bodyPr vert="horz" lIns="91407" tIns="45704" rIns="91407" bIns="45704" rtlCol="0" anchor="ctr"/>
          <a:lstStyle/>
          <a:p>
            <a:pPr marL="0" marR="0" lvl="0" indent="0" algn="l" defTabSz="914079" rtl="0" eaLnBrk="1" fontAlgn="auto" latinLnBrk="0" hangingPunct="1">
              <a:lnSpc>
                <a:spcPct val="100000"/>
              </a:lnSpc>
              <a:spcBef>
                <a:spcPts val="0"/>
              </a:spcBef>
              <a:spcAft>
                <a:spcPts val="0"/>
              </a:spcAft>
              <a:buClrTx/>
              <a:buSzTx/>
              <a:buFontTx/>
              <a:buNone/>
              <a:tabLst/>
              <a:defRPr/>
            </a:pPr>
            <a:fld id="{B6CAB80B-39B1-40A9-9D70-E337B97384B5}" type="datetimeFigureOut">
              <a:rPr kumimoji="0" lang="en-US" sz="1400" b="0" i="0" u="none" strike="noStrike" kern="1200" cap="none" spc="0" normalizeH="0" baseline="0" noProof="0" smtClean="0">
                <a:ln>
                  <a:noFill/>
                </a:ln>
                <a:solidFill>
                  <a:schemeClr val="tx1"/>
                </a:solidFill>
                <a:effectLst/>
                <a:uLnTx/>
                <a:uFillTx/>
                <a:latin typeface="Arial" pitchFamily="34" charset="0"/>
                <a:ea typeface="+mn-ea"/>
                <a:cs typeface="Arial" pitchFamily="34" charset="0"/>
              </a:rPr>
              <a:pPr marL="0" marR="0" lvl="0" indent="0" algn="l" defTabSz="914079" rtl="0" eaLnBrk="1" fontAlgn="auto" latinLnBrk="0" hangingPunct="1">
                <a:lnSpc>
                  <a:spcPct val="100000"/>
                </a:lnSpc>
                <a:spcBef>
                  <a:spcPts val="0"/>
                </a:spcBef>
                <a:spcAft>
                  <a:spcPts val="0"/>
                </a:spcAft>
                <a:buClrTx/>
                <a:buSzTx/>
                <a:buFontTx/>
                <a:buNone/>
                <a:tabLst/>
                <a:defRPr/>
              </a:pPr>
              <a:t>6/29/2015</a:t>
            </a:fld>
            <a:endParaRPr kumimoji="0" lang="en-US" sz="14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
        <p:nvSpPr>
          <p:cNvPr id="8" name="Slide Number Placeholder 5"/>
          <p:cNvSpPr txBox="1">
            <a:spLocks/>
          </p:cNvSpPr>
          <p:nvPr userDrawn="1"/>
        </p:nvSpPr>
        <p:spPr>
          <a:xfrm>
            <a:off x="6691745" y="6406181"/>
            <a:ext cx="2133600" cy="314661"/>
          </a:xfrm>
          <a:prstGeom prst="rect">
            <a:avLst/>
          </a:prstGeom>
        </p:spPr>
        <p:txBody>
          <a:bodyPr vert="horz" lIns="91407" tIns="45704" rIns="91407" bIns="45704" rtlCol="0" anchor="ctr"/>
          <a:lstStyle/>
          <a:p>
            <a:pPr marL="0" marR="0" lvl="0" indent="0" algn="r" defTabSz="914079"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
        <p:nvSpPr>
          <p:cNvPr id="9" name="Line 38"/>
          <p:cNvSpPr>
            <a:spLocks noChangeShapeType="1"/>
          </p:cNvSpPr>
          <p:nvPr userDrawn="1"/>
        </p:nvSpPr>
        <p:spPr bwMode="auto">
          <a:xfrm>
            <a:off x="301627" y="2019860"/>
            <a:ext cx="8520545" cy="0"/>
          </a:xfrm>
          <a:prstGeom prst="line">
            <a:avLst/>
          </a:prstGeom>
          <a:noFill/>
          <a:ln w="19050">
            <a:solidFill>
              <a:schemeClr val="tx1"/>
            </a:solidFill>
            <a:round/>
            <a:headEnd/>
            <a:tailEnd/>
          </a:ln>
          <a:effectLst/>
        </p:spPr>
        <p:txBody>
          <a:bodyPr wrap="none" lIns="91407" tIns="45704" rIns="91407" bIns="45704" anchor="ctr"/>
          <a:lstStyle/>
          <a:p>
            <a:pPr>
              <a:defRPr/>
            </a:pPr>
            <a:endParaRPr lang="en-US" dirty="0">
              <a:latin typeface="Arial" pitchFamily="34" charset="0"/>
              <a:cs typeface="Arial" pitchFamily="34" charset="0"/>
            </a:endParaRPr>
          </a:p>
        </p:txBody>
      </p:sp>
    </p:spTree>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3" y="1145689"/>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1145689"/>
            <a:ext cx="5111750" cy="500230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3" y="2355925"/>
            <a:ext cx="3008313" cy="3775934"/>
          </a:xfrm>
        </p:spPr>
        <p:txBody>
          <a:bodyPr/>
          <a:lstStyle>
            <a:lvl1pPr marL="0" indent="0">
              <a:buNone/>
              <a:defRPr sz="1400"/>
            </a:lvl1pPr>
            <a:lvl2pPr marL="457039" indent="0">
              <a:buNone/>
              <a:defRPr sz="1200"/>
            </a:lvl2pPr>
            <a:lvl3pPr marL="914079" indent="0">
              <a:buNone/>
              <a:defRPr sz="1000"/>
            </a:lvl3pPr>
            <a:lvl4pPr marL="1371119" indent="0">
              <a:buNone/>
              <a:defRPr sz="900"/>
            </a:lvl4pPr>
            <a:lvl5pPr marL="1828159" indent="0">
              <a:buNone/>
              <a:defRPr sz="900"/>
            </a:lvl5pPr>
            <a:lvl6pPr marL="2285199" indent="0">
              <a:buNone/>
              <a:defRPr sz="900"/>
            </a:lvl6pPr>
            <a:lvl7pPr marL="2742237" indent="0">
              <a:buNone/>
              <a:defRPr sz="900"/>
            </a:lvl7pPr>
            <a:lvl8pPr marL="3199278" indent="0">
              <a:buNone/>
              <a:defRPr sz="900"/>
            </a:lvl8pPr>
            <a:lvl9pPr marL="3656316"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8B5F5C-080C-4D7A-BC82-AB042600D59D}" type="datetime1">
              <a:rPr lang="en-US" smtClean="0"/>
              <a:pPr/>
              <a:t>6/29/2015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1008531"/>
            <a:ext cx="5486400" cy="3719456"/>
          </a:xfrm>
        </p:spPr>
        <p:txBody>
          <a:bodyPr/>
          <a:lstStyle>
            <a:lvl1pPr marL="0" indent="0">
              <a:buNone/>
              <a:defRPr sz="3200"/>
            </a:lvl1pPr>
            <a:lvl2pPr marL="457039" indent="0">
              <a:buNone/>
              <a:defRPr sz="2800"/>
            </a:lvl2pPr>
            <a:lvl3pPr marL="914079" indent="0">
              <a:buNone/>
              <a:defRPr sz="2400"/>
            </a:lvl3pPr>
            <a:lvl4pPr marL="1371119" indent="0">
              <a:buNone/>
              <a:defRPr sz="2000"/>
            </a:lvl4pPr>
            <a:lvl5pPr marL="1828159" indent="0">
              <a:buNone/>
              <a:defRPr sz="2000"/>
            </a:lvl5pPr>
            <a:lvl6pPr marL="2285199" indent="0">
              <a:buNone/>
              <a:defRPr sz="2000"/>
            </a:lvl6pPr>
            <a:lvl7pPr marL="2742237" indent="0">
              <a:buNone/>
              <a:defRPr sz="2000"/>
            </a:lvl7pPr>
            <a:lvl8pPr marL="3199278" indent="0">
              <a:buNone/>
              <a:defRPr sz="2000"/>
            </a:lvl8pPr>
            <a:lvl9pPr marL="3656316"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039" indent="0">
              <a:buNone/>
              <a:defRPr sz="1200"/>
            </a:lvl2pPr>
            <a:lvl3pPr marL="914079" indent="0">
              <a:buNone/>
              <a:defRPr sz="1000"/>
            </a:lvl3pPr>
            <a:lvl4pPr marL="1371119" indent="0">
              <a:buNone/>
              <a:defRPr sz="900"/>
            </a:lvl4pPr>
            <a:lvl5pPr marL="1828159" indent="0">
              <a:buNone/>
              <a:defRPr sz="900"/>
            </a:lvl5pPr>
            <a:lvl6pPr marL="2285199" indent="0">
              <a:buNone/>
              <a:defRPr sz="900"/>
            </a:lvl6pPr>
            <a:lvl7pPr marL="2742237" indent="0">
              <a:buNone/>
              <a:defRPr sz="900"/>
            </a:lvl7pPr>
            <a:lvl8pPr marL="3199278" indent="0">
              <a:buNone/>
              <a:defRPr sz="900"/>
            </a:lvl8pPr>
            <a:lvl9pPr marL="3656316"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A1E4B9-8FB4-442C-9F6B-762D21F27E18}" type="datetime1">
              <a:rPr lang="en-US" smtClean="0"/>
              <a:pPr/>
              <a:t>6/29/2015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C03D64-A88C-40C0-A6EA-9B69CAA6FF38}"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73075"/>
            <a:ext cx="2057400" cy="505071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073075"/>
            <a:ext cx="6019800" cy="503457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66FE05-D50B-41EF-BCC8-7E1756F38852}"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itchFamily="34" charset="0"/>
                <a:cs typeface="Arial" pitchFamily="34" charset="0"/>
              </a:defRPr>
            </a:lvl1pPr>
          </a:lstStyle>
          <a:p>
            <a:r>
              <a:rPr lang="en-US" smtClean="0"/>
              <a:t>Click to edit Master title style</a:t>
            </a:r>
            <a:endParaRPr lang="en-US"/>
          </a:p>
        </p:txBody>
      </p:sp>
      <p:sp>
        <p:nvSpPr>
          <p:cNvPr id="3" name="Content Placeholder 2"/>
          <p:cNvSpPr>
            <a:spLocks noGrp="1"/>
          </p:cNvSpPr>
          <p:nvPr>
            <p:ph idx="1"/>
          </p:nvPr>
        </p:nvSpPr>
        <p:spPr>
          <a:xfrm>
            <a:off x="274320" y="2081607"/>
            <a:ext cx="8337665" cy="2542095"/>
          </a:xfrm>
          <a:noFill/>
          <a:ln w="9525">
            <a:noFill/>
            <a:miter lim="800000"/>
            <a:headEnd/>
            <a:tailEnd/>
          </a:ln>
          <a:effectLst/>
        </p:spPr>
        <p:txBody>
          <a:bodyPr lIns="91368" tIns="45684" rIns="91368" bIns="45684" numCol="6">
            <a:spAutoFit/>
          </a:bodyPr>
          <a:lstStyle>
            <a:lvl1pPr algn="l" defTabSz="914287" rtl="0" fontAlgn="base">
              <a:lnSpc>
                <a:spcPts val="718"/>
              </a:lnSpc>
              <a:spcAft>
                <a:spcPct val="0"/>
              </a:spcAft>
              <a:buNone/>
              <a:defRPr lang="en-US" sz="800" b="1" kern="1200" smtClean="0">
                <a:solidFill>
                  <a:schemeClr val="tx1"/>
                </a:solidFill>
                <a:latin typeface="Arial" pitchFamily="34" charset="0"/>
                <a:ea typeface="+mn-ea"/>
                <a:cs typeface="Arial" pitchFamily="34" charset="0"/>
              </a:defRPr>
            </a:lvl1pPr>
            <a:lvl2pPr algn="l" defTabSz="914287" rtl="0" fontAlgn="base">
              <a:lnSpc>
                <a:spcPts val="718"/>
              </a:lnSpc>
              <a:spcAft>
                <a:spcPct val="0"/>
              </a:spcAft>
              <a:buNone/>
              <a:defRPr lang="en-US" sz="800" b="0" kern="1200" smtClean="0">
                <a:solidFill>
                  <a:schemeClr val="tx1"/>
                </a:solidFill>
                <a:latin typeface="Arial" pitchFamily="34" charset="0"/>
                <a:ea typeface="+mn-ea"/>
                <a:cs typeface="Arial" pitchFamily="34" charset="0"/>
              </a:defRPr>
            </a:lvl2pPr>
            <a:lvl3pPr algn="l" defTabSz="914287" rtl="0" fontAlgn="base">
              <a:lnSpc>
                <a:spcPts val="718"/>
              </a:lnSpc>
              <a:spcAft>
                <a:spcPct val="0"/>
              </a:spcAft>
              <a:buNone/>
              <a:defRPr lang="en-US" sz="800" b="0" kern="1200" smtClean="0">
                <a:solidFill>
                  <a:schemeClr val="tx1"/>
                </a:solidFill>
                <a:latin typeface="Arial" pitchFamily="34" charset="0"/>
                <a:ea typeface="+mn-ea"/>
                <a:cs typeface="Arial" pitchFamily="34" charset="0"/>
              </a:defRPr>
            </a:lvl3pPr>
            <a:lvl4pPr algn="l" defTabSz="914287" rtl="0" fontAlgn="base">
              <a:lnSpc>
                <a:spcPts val="718"/>
              </a:lnSpc>
              <a:spcAft>
                <a:spcPct val="0"/>
              </a:spcAft>
              <a:buNone/>
              <a:defRPr lang="en-US" sz="800" b="0" kern="1200" smtClean="0">
                <a:solidFill>
                  <a:schemeClr val="tx1"/>
                </a:solidFill>
                <a:latin typeface="Arial" pitchFamily="34" charset="0"/>
                <a:ea typeface="+mn-ea"/>
                <a:cs typeface="Arial" pitchFamily="34" charset="0"/>
              </a:defRPr>
            </a:lvl4pPr>
            <a:lvl5pPr algn="l" defTabSz="914287" rtl="0" fontAlgn="base">
              <a:lnSpc>
                <a:spcPts val="718"/>
              </a:lnSpc>
              <a:spcAft>
                <a:spcPct val="0"/>
              </a:spcAft>
              <a:buNone/>
              <a:defRPr lang="en-US" sz="800" b="0" kern="1200" dirty="0">
                <a:solidFill>
                  <a:schemeClr val="tx1"/>
                </a:solidFill>
                <a:latin typeface="Arial" pitchFamily="34" charset="0"/>
                <a:ea typeface="+mn-ea"/>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5"/>
          <p:cNvSpPr>
            <a:spLocks noGrp="1" noChangeArrowheads="1"/>
          </p:cNvSpPr>
          <p:nvPr>
            <p:ph type="dt" sz="half" idx="10"/>
          </p:nvPr>
        </p:nvSpPr>
        <p:spPr>
          <a:ln/>
        </p:spPr>
        <p:txBody>
          <a:bodyPr/>
          <a:lstStyle>
            <a:lvl1pPr>
              <a:defRPr>
                <a:latin typeface="Arial" pitchFamily="34" charset="0"/>
                <a:cs typeface="Arial" pitchFamily="34" charset="0"/>
              </a:defRPr>
            </a:lvl1pPr>
          </a:lstStyle>
          <a:p>
            <a:pPr>
              <a:defRPr/>
            </a:pPr>
            <a:fld id="{F7061EE1-F7FC-4D5F-BAD9-924B56290231}" type="datetime1">
              <a:rPr lang="en-US" smtClean="0"/>
              <a:pPr>
                <a:defRPr/>
              </a:pPr>
              <a:t>6/29/2015</a:t>
            </a:fld>
            <a:endParaRPr lang="en-US" dirty="0"/>
          </a:p>
        </p:txBody>
      </p:sp>
      <p:sp>
        <p:nvSpPr>
          <p:cNvPr id="5" name="Rectangle 6"/>
          <p:cNvSpPr>
            <a:spLocks noGrp="1" noChangeArrowheads="1"/>
          </p:cNvSpPr>
          <p:nvPr>
            <p:ph type="ftr" sz="quarter" idx="11"/>
          </p:nvPr>
        </p:nvSpPr>
        <p:spPr>
          <a:ln/>
        </p:spPr>
        <p:txBody>
          <a:bodyPr/>
          <a:lstStyle>
            <a:lvl1pPr>
              <a:defRPr>
                <a:latin typeface="Arial" pitchFamily="34" charset="0"/>
                <a:cs typeface="Arial" pitchFamily="34" charset="0"/>
              </a:defRPr>
            </a:lvl1pPr>
          </a:lstStyle>
          <a:p>
            <a:pPr>
              <a:defRPr/>
            </a:pPr>
            <a:endParaRPr lang="en-US" dirty="0"/>
          </a:p>
        </p:txBody>
      </p:sp>
      <p:sp>
        <p:nvSpPr>
          <p:cNvPr id="6" name="Rectangle 7"/>
          <p:cNvSpPr>
            <a:spLocks noGrp="1" noChangeArrowheads="1"/>
          </p:cNvSpPr>
          <p:nvPr>
            <p:ph type="sldNum" sz="quarter" idx="12"/>
          </p:nvPr>
        </p:nvSpPr>
        <p:spPr>
          <a:ln/>
        </p:spPr>
        <p:txBody>
          <a:bodyPr/>
          <a:lstStyle>
            <a:lvl1pPr>
              <a:defRPr>
                <a:latin typeface="Arial" pitchFamily="34" charset="0"/>
                <a:cs typeface="Arial" pitchFamily="34" charset="0"/>
              </a:defRPr>
            </a:lvl1p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MAPS">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anchor="t" anchorCtr="0">
            <a:noAutofit/>
          </a:bodyPr>
          <a:lstStyle>
            <a:lvl1pPr>
              <a:defRPr>
                <a:latin typeface="Arial" pitchFamily="34" charset="0"/>
                <a:cs typeface="Arial" pitchFamily="34" charset="0"/>
              </a:defRPr>
            </a:lvl1pPr>
          </a:lstStyle>
          <a:p>
            <a:r>
              <a:rPr lang="en-US" smtClean="0"/>
              <a:t>Click to edit Master title style</a:t>
            </a:r>
            <a:endParaRPr lang="en-US" dirty="0"/>
          </a:p>
        </p:txBody>
      </p:sp>
      <p:sp>
        <p:nvSpPr>
          <p:cNvPr id="4" name="Rectangle 5"/>
          <p:cNvSpPr>
            <a:spLocks noGrp="1" noChangeArrowheads="1"/>
          </p:cNvSpPr>
          <p:nvPr>
            <p:ph type="dt" sz="half" idx="10"/>
          </p:nvPr>
        </p:nvSpPr>
        <p:spPr>
          <a:ln/>
        </p:spPr>
        <p:txBody>
          <a:bodyPr/>
          <a:lstStyle>
            <a:lvl1pPr>
              <a:defRPr>
                <a:latin typeface="Arial" pitchFamily="34" charset="0"/>
                <a:cs typeface="Arial" pitchFamily="34" charset="0"/>
              </a:defRPr>
            </a:lvl1pPr>
          </a:lstStyle>
          <a:p>
            <a:pPr>
              <a:defRPr/>
            </a:pPr>
            <a:fld id="{3D762BF2-DB14-4B6B-B1AD-3767ADD0DF41}" type="datetime1">
              <a:rPr lang="en-US" smtClean="0"/>
              <a:pPr>
                <a:defRPr/>
              </a:pPr>
              <a:t>6/29/2015</a:t>
            </a:fld>
            <a:endParaRPr lang="en-US" dirty="0"/>
          </a:p>
        </p:txBody>
      </p:sp>
      <p:sp>
        <p:nvSpPr>
          <p:cNvPr id="5" name="Rectangle 6"/>
          <p:cNvSpPr>
            <a:spLocks noGrp="1" noChangeArrowheads="1"/>
          </p:cNvSpPr>
          <p:nvPr>
            <p:ph type="ftr" sz="quarter" idx="11"/>
          </p:nvPr>
        </p:nvSpPr>
        <p:spPr>
          <a:ln/>
        </p:spPr>
        <p:txBody>
          <a:bodyPr/>
          <a:lstStyle>
            <a:lvl1pPr>
              <a:defRPr>
                <a:latin typeface="Arial" pitchFamily="34" charset="0"/>
                <a:cs typeface="Arial" pitchFamily="34" charset="0"/>
              </a:defRPr>
            </a:lvl1pPr>
          </a:lstStyle>
          <a:p>
            <a:pPr>
              <a:defRPr/>
            </a:pPr>
            <a:endParaRPr lang="en-US" dirty="0"/>
          </a:p>
        </p:txBody>
      </p:sp>
      <p:sp>
        <p:nvSpPr>
          <p:cNvPr id="6" name="Rectangle 7"/>
          <p:cNvSpPr>
            <a:spLocks noGrp="1" noChangeArrowheads="1"/>
          </p:cNvSpPr>
          <p:nvPr>
            <p:ph type="sldNum" sz="quarter" idx="12"/>
          </p:nvPr>
        </p:nvSpPr>
        <p:spPr>
          <a:ln/>
        </p:spPr>
        <p:txBody>
          <a:bodyPr/>
          <a:lstStyle>
            <a:lvl1pPr>
              <a:defRPr>
                <a:latin typeface="Arial" pitchFamily="34" charset="0"/>
                <a:cs typeface="Arial" pitchFamily="34" charset="0"/>
              </a:defRPr>
            </a:lvl1pPr>
          </a:lstStyle>
          <a:p>
            <a:r>
              <a:rPr lang="en-US" dirty="0" smtClean="0"/>
              <a:t>Page </a:t>
            </a:r>
            <a:fld id="{01E16EBA-0216-4FA1-BFEC-225E79399361}" type="slidenum">
              <a:rPr lang="en-US" smtClean="0"/>
              <a:pPr/>
              <a:t>‹#›</a:t>
            </a:fld>
            <a:endParaRPr lang="en-US" dirty="0"/>
          </a:p>
        </p:txBody>
      </p:sp>
      <p:sp>
        <p:nvSpPr>
          <p:cNvPr id="7" name="Content Placeholder 2"/>
          <p:cNvSpPr>
            <a:spLocks noGrp="1"/>
          </p:cNvSpPr>
          <p:nvPr>
            <p:ph idx="1"/>
          </p:nvPr>
        </p:nvSpPr>
        <p:spPr>
          <a:xfrm>
            <a:off x="274320" y="2081607"/>
            <a:ext cx="8337665" cy="302574"/>
          </a:xfrm>
          <a:noFill/>
          <a:ln w="9525">
            <a:noFill/>
            <a:miter lim="800000"/>
            <a:headEnd/>
            <a:tailEnd/>
          </a:ln>
          <a:effectLst/>
        </p:spPr>
        <p:txBody>
          <a:bodyPr wrap="square" lIns="91368" tIns="45684" rIns="91368" bIns="45684" numCol="6">
            <a:spAutoFit/>
          </a:bodyPr>
          <a:lstStyle>
            <a:lvl1pPr algn="l" defTabSz="914287" rtl="0" eaLnBrk="1" fontAlgn="base" hangingPunct="1">
              <a:lnSpc>
                <a:spcPts val="718"/>
              </a:lnSpc>
              <a:spcBef>
                <a:spcPct val="25000"/>
              </a:spcBef>
              <a:spcAft>
                <a:spcPct val="0"/>
              </a:spcAft>
              <a:buNone/>
              <a:defRPr lang="en-US" sz="800" b="1" kern="1200" dirty="0" smtClean="0">
                <a:solidFill>
                  <a:schemeClr val="tx1"/>
                </a:solidFill>
                <a:latin typeface="Arial" pitchFamily="34" charset="0"/>
                <a:ea typeface="+mn-ea"/>
                <a:cs typeface="Arial" pitchFamily="34" charset="0"/>
              </a:defRPr>
            </a:lvl1pPr>
            <a:lvl2pPr algn="l" defTabSz="914287" rtl="0" eaLnBrk="1" fontAlgn="base" hangingPunct="1">
              <a:lnSpc>
                <a:spcPts val="718"/>
              </a:lnSpc>
              <a:spcBef>
                <a:spcPct val="25000"/>
              </a:spcBef>
              <a:spcAft>
                <a:spcPct val="0"/>
              </a:spcAft>
              <a:buNone/>
              <a:defRPr lang="en-US" sz="800" b="0" kern="1200" dirty="0" smtClean="0">
                <a:solidFill>
                  <a:schemeClr val="tx1"/>
                </a:solidFill>
                <a:latin typeface="Arial" pitchFamily="34" charset="0"/>
                <a:ea typeface="+mn-ea"/>
                <a:cs typeface="Arial" pitchFamily="34" charset="0"/>
              </a:defRPr>
            </a:lvl2pPr>
            <a:lvl3pPr marL="1082915" algn="l" defTabSz="914287" rtl="0" eaLnBrk="1" fontAlgn="base" hangingPunct="1">
              <a:lnSpc>
                <a:spcPts val="718"/>
              </a:lnSpc>
              <a:spcBef>
                <a:spcPct val="25000"/>
              </a:spcBef>
              <a:spcAft>
                <a:spcPct val="0"/>
              </a:spcAft>
              <a:buNone/>
              <a:defRPr lang="en-US" sz="800" b="0" kern="1200" dirty="0" smtClean="0">
                <a:solidFill>
                  <a:schemeClr val="tx1"/>
                </a:solidFill>
                <a:latin typeface="Arial" pitchFamily="34" charset="0"/>
                <a:ea typeface="+mn-ea"/>
                <a:cs typeface="Arial" pitchFamily="34" charset="0"/>
              </a:defRPr>
            </a:lvl3pPr>
            <a:lvl4pPr marL="1427480" algn="l" defTabSz="914287" rtl="0" eaLnBrk="1" fontAlgn="base" hangingPunct="1">
              <a:lnSpc>
                <a:spcPts val="718"/>
              </a:lnSpc>
              <a:spcBef>
                <a:spcPts val="145"/>
              </a:spcBef>
              <a:spcAft>
                <a:spcPct val="0"/>
              </a:spcAft>
              <a:buNone/>
              <a:defRPr lang="en-US" sz="800" b="0" kern="1200" dirty="0" smtClean="0">
                <a:solidFill>
                  <a:schemeClr val="tx1"/>
                </a:solidFill>
                <a:latin typeface="Arial" pitchFamily="34" charset="0"/>
                <a:ea typeface="+mn-ea"/>
                <a:cs typeface="Arial" pitchFamily="34" charset="0"/>
              </a:defRPr>
            </a:lvl4pPr>
            <a:lvl5pPr marL="1772044" algn="l" defTabSz="914287" rtl="0" eaLnBrk="1" fontAlgn="base" hangingPunct="1">
              <a:lnSpc>
                <a:spcPts val="718"/>
              </a:lnSpc>
              <a:spcBef>
                <a:spcPts val="145"/>
              </a:spcBef>
              <a:spcAft>
                <a:spcPct val="0"/>
              </a:spcAft>
              <a:buNone/>
              <a:defRPr lang="en-US" sz="800" b="0" kern="1200" dirty="0">
                <a:solidFill>
                  <a:schemeClr val="tx1"/>
                </a:solidFill>
                <a:latin typeface="Arial" pitchFamily="34" charset="0"/>
                <a:ea typeface="+mn-ea"/>
                <a:cs typeface="Arial" pitchFamily="34" charset="0"/>
              </a:defRPr>
            </a:lvl5pPr>
          </a:lstStyle>
          <a:p>
            <a:pPr marL="286282" lvl="0" indent="-286282" algn="l" defTabSz="914287" rtl="0" eaLnBrk="1" fontAlgn="base" hangingPunct="1">
              <a:lnSpc>
                <a:spcPts val="718"/>
              </a:lnSpc>
              <a:spcBef>
                <a:spcPct val="25000"/>
              </a:spcBef>
              <a:spcAft>
                <a:spcPct val="0"/>
              </a:spcAft>
              <a:buNone/>
            </a:pPr>
            <a:r>
              <a:rPr lang="en-US" dirty="0" smtClean="0"/>
              <a:t>Click to edit Master text styles</a:t>
            </a:r>
          </a:p>
          <a:p>
            <a:pPr marL="286282" lvl="1" indent="-286282" algn="l" defTabSz="914287" rtl="0" eaLnBrk="1" fontAlgn="base" hangingPunct="1">
              <a:lnSpc>
                <a:spcPts val="718"/>
              </a:lnSpc>
              <a:spcBef>
                <a:spcPct val="25000"/>
              </a:spcBef>
              <a:spcAft>
                <a:spcPct val="0"/>
              </a:spcAft>
              <a:buNone/>
            </a:pPr>
            <a:r>
              <a:rPr lang="en-US" dirty="0" smtClean="0"/>
              <a:t>Second level</a:t>
            </a:r>
          </a:p>
          <a:p>
            <a:pPr marL="286282" lvl="2" indent="-286282" algn="l" defTabSz="914287" rtl="0" eaLnBrk="1" fontAlgn="base" hangingPunct="1">
              <a:lnSpc>
                <a:spcPts val="718"/>
              </a:lnSpc>
              <a:spcBef>
                <a:spcPct val="25000"/>
              </a:spcBef>
              <a:spcAft>
                <a:spcPct val="0"/>
              </a:spcAft>
              <a:buNone/>
            </a:pPr>
            <a:r>
              <a:rPr lang="en-US" dirty="0" smtClean="0"/>
              <a:t>Third level</a:t>
            </a:r>
          </a:p>
          <a:p>
            <a:pPr marL="286282" lvl="3" indent="-286282" algn="l" defTabSz="914287" rtl="0" eaLnBrk="1" fontAlgn="base" hangingPunct="1">
              <a:lnSpc>
                <a:spcPts val="718"/>
              </a:lnSpc>
              <a:spcBef>
                <a:spcPct val="25000"/>
              </a:spcBef>
              <a:spcAft>
                <a:spcPct val="0"/>
              </a:spcAft>
              <a:buNone/>
            </a:pPr>
            <a:r>
              <a:rPr lang="en-US" dirty="0" smtClean="0"/>
              <a:t>Fourth level</a:t>
            </a:r>
          </a:p>
          <a:p>
            <a:pPr marL="286282" lvl="4" indent="-286282" algn="l" defTabSz="914287" rtl="0" eaLnBrk="1" fontAlgn="base" hangingPunct="1">
              <a:lnSpc>
                <a:spcPts val="718"/>
              </a:lnSpc>
              <a:spcBef>
                <a:spcPct val="25000"/>
              </a:spcBef>
              <a:spcAft>
                <a:spcPct val="0"/>
              </a:spcAft>
              <a:buNone/>
            </a:pPr>
            <a:r>
              <a:rPr lang="en-US" dirty="0" smtClean="0"/>
              <a:t>Fifth level</a:t>
            </a:r>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1_COPYRIGHT">
    <p:spTree>
      <p:nvGrpSpPr>
        <p:cNvPr id="1" name=""/>
        <p:cNvGrpSpPr/>
        <p:nvPr/>
      </p:nvGrpSpPr>
      <p:grpSpPr>
        <a:xfrm>
          <a:off x="0" y="0"/>
          <a:ext cx="0" cy="0"/>
          <a:chOff x="0" y="0"/>
          <a:chExt cx="0" cy="0"/>
        </a:xfrm>
      </p:grpSpPr>
      <p:sp>
        <p:nvSpPr>
          <p:cNvPr id="7" name="Content Placeholder 6"/>
          <p:cNvSpPr>
            <a:spLocks noGrp="1"/>
          </p:cNvSpPr>
          <p:nvPr>
            <p:ph sz="quarter" idx="13"/>
          </p:nvPr>
        </p:nvSpPr>
        <p:spPr>
          <a:xfrm>
            <a:off x="346364" y="2353235"/>
            <a:ext cx="8458200" cy="1461939"/>
          </a:xfrm>
          <a:noFill/>
          <a:ln w="9525">
            <a:noFill/>
            <a:miter lim="800000"/>
            <a:headEnd/>
            <a:tailEnd/>
          </a:ln>
          <a:effectLst/>
        </p:spPr>
        <p:txBody>
          <a:bodyPr lIns="0" tIns="0" rIns="0" bIns="0">
            <a:spAutoFit/>
          </a:bodyPr>
          <a:lstStyle>
            <a:lvl1pPr algn="l" rtl="0" eaLnBrk="0" fontAlgn="base" hangingPunct="0">
              <a:lnSpc>
                <a:spcPct val="95000"/>
              </a:lnSpc>
              <a:spcBef>
                <a:spcPct val="0"/>
              </a:spcBef>
              <a:spcAft>
                <a:spcPct val="0"/>
              </a:spcAft>
              <a:buFont typeface="Arial" pitchFamily="34" charset="0"/>
              <a:buNone/>
              <a:defRPr lang="en-US" sz="2000" b="1" kern="1200" smtClean="0">
                <a:solidFill>
                  <a:srgbClr val="000000"/>
                </a:solidFill>
                <a:latin typeface="Arial" pitchFamily="34" charset="0"/>
                <a:ea typeface="+mn-ea"/>
                <a:cs typeface="Arial" pitchFamily="34" charset="0"/>
              </a:defRPr>
            </a:lvl1pPr>
            <a:lvl2pPr algn="l" rtl="0" eaLnBrk="0" fontAlgn="base" hangingPunct="0">
              <a:lnSpc>
                <a:spcPct val="95000"/>
              </a:lnSpc>
              <a:spcBef>
                <a:spcPct val="0"/>
              </a:spcBef>
              <a:spcAft>
                <a:spcPct val="0"/>
              </a:spcAft>
              <a:buFont typeface="Arial" pitchFamily="34" charset="0"/>
              <a:buNone/>
              <a:defRPr lang="en-US" sz="2000" b="1" kern="1200" smtClean="0">
                <a:solidFill>
                  <a:srgbClr val="000000"/>
                </a:solidFill>
                <a:latin typeface="Arial" pitchFamily="34" charset="0"/>
                <a:ea typeface="+mn-ea"/>
                <a:cs typeface="Arial" pitchFamily="34" charset="0"/>
              </a:defRPr>
            </a:lvl2pPr>
            <a:lvl3pPr algn="l" rtl="0" eaLnBrk="0" fontAlgn="base" hangingPunct="0">
              <a:lnSpc>
                <a:spcPct val="95000"/>
              </a:lnSpc>
              <a:spcBef>
                <a:spcPct val="0"/>
              </a:spcBef>
              <a:spcAft>
                <a:spcPct val="0"/>
              </a:spcAft>
              <a:buNone/>
              <a:defRPr lang="en-US" sz="2000" b="1" kern="1200" smtClean="0">
                <a:solidFill>
                  <a:srgbClr val="000000"/>
                </a:solidFill>
                <a:latin typeface="Arial" pitchFamily="34" charset="0"/>
                <a:ea typeface="+mn-ea"/>
                <a:cs typeface="Arial" pitchFamily="34" charset="0"/>
              </a:defRPr>
            </a:lvl3pPr>
            <a:lvl4pPr algn="l" rtl="0" eaLnBrk="0" fontAlgn="base" hangingPunct="0">
              <a:lnSpc>
                <a:spcPct val="95000"/>
              </a:lnSpc>
              <a:spcBef>
                <a:spcPct val="0"/>
              </a:spcBef>
              <a:spcAft>
                <a:spcPct val="0"/>
              </a:spcAft>
              <a:buNone/>
              <a:defRPr lang="en-US" sz="2000" b="1" kern="1200" smtClean="0">
                <a:solidFill>
                  <a:srgbClr val="000000"/>
                </a:solidFill>
                <a:latin typeface="Arial" pitchFamily="34" charset="0"/>
                <a:ea typeface="+mn-ea"/>
                <a:cs typeface="Arial" pitchFamily="34" charset="0"/>
              </a:defRPr>
            </a:lvl4pPr>
            <a:lvl5pPr algn="l" rtl="0" eaLnBrk="0" fontAlgn="base" hangingPunct="0">
              <a:lnSpc>
                <a:spcPct val="95000"/>
              </a:lnSpc>
              <a:spcBef>
                <a:spcPct val="0"/>
              </a:spcBef>
              <a:spcAft>
                <a:spcPct val="0"/>
              </a:spcAft>
              <a:buNone/>
              <a:defRPr lang="en-US" sz="2000" b="1" kern="1200" dirty="0">
                <a:solidFill>
                  <a:srgbClr val="000000"/>
                </a:solidFill>
                <a:latin typeface="Arial" pitchFamily="34" charset="0"/>
                <a:ea typeface="+mn-ea"/>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Line 38"/>
          <p:cNvSpPr>
            <a:spLocks noChangeShapeType="1"/>
          </p:cNvSpPr>
          <p:nvPr/>
        </p:nvSpPr>
        <p:spPr bwMode="auto">
          <a:xfrm>
            <a:off x="299258" y="2017059"/>
            <a:ext cx="8520545" cy="0"/>
          </a:xfrm>
          <a:prstGeom prst="line">
            <a:avLst/>
          </a:prstGeom>
          <a:noFill/>
          <a:ln w="19050">
            <a:solidFill>
              <a:srgbClr val="000000"/>
            </a:solidFill>
            <a:round/>
            <a:headEnd/>
            <a:tailEnd/>
          </a:ln>
          <a:effectLst/>
        </p:spPr>
        <p:txBody>
          <a:bodyPr wrap="none" lIns="101858" tIns="50929" rIns="101858" bIns="50929" anchor="ctr"/>
          <a:lstStyle/>
          <a:p>
            <a:pPr>
              <a:defRPr/>
            </a:pPr>
            <a:endParaRPr lang="en-US" dirty="0">
              <a:latin typeface="Arial" pitchFamily="34" charset="0"/>
              <a:cs typeface="Arial" pitchFamily="34" charset="0"/>
            </a:endParaRPr>
          </a:p>
        </p:txBody>
      </p:sp>
      <p:sp>
        <p:nvSpPr>
          <p:cNvPr id="11" name="Date Placeholder 3"/>
          <p:cNvSpPr>
            <a:spLocks noGrp="1"/>
          </p:cNvSpPr>
          <p:nvPr>
            <p:ph type="dt" sz="half" idx="10"/>
          </p:nvPr>
        </p:nvSpPr>
        <p:spPr>
          <a:xfrm>
            <a:off x="307571" y="6406180"/>
            <a:ext cx="1870364" cy="306593"/>
          </a:xfrm>
        </p:spPr>
        <p:txBody>
          <a:bodyPr/>
          <a:lstStyle/>
          <a:p>
            <a:fld id="{D9D3AA28-5CEA-4EAD-893C-FEA1A62DDD05}" type="datetime1">
              <a:rPr lang="en-US" smtClean="0"/>
              <a:pPr/>
              <a:t>6/29/2015</a:t>
            </a:fld>
            <a:endParaRPr lang="en-US" dirty="0"/>
          </a:p>
        </p:txBody>
      </p:sp>
      <p:sp>
        <p:nvSpPr>
          <p:cNvPr id="12" name="Footer Placeholder 4"/>
          <p:cNvSpPr>
            <a:spLocks noGrp="1"/>
          </p:cNvSpPr>
          <p:nvPr>
            <p:ph type="ftr" sz="quarter" idx="11"/>
          </p:nvPr>
        </p:nvSpPr>
        <p:spPr>
          <a:xfrm>
            <a:off x="3124200" y="6406180"/>
            <a:ext cx="2895600" cy="314661"/>
          </a:xfrm>
        </p:spPr>
        <p:txBody>
          <a:bodyPr/>
          <a:lstStyle/>
          <a:p>
            <a:endParaRPr lang="en-US" dirty="0"/>
          </a:p>
        </p:txBody>
      </p:sp>
      <p:sp>
        <p:nvSpPr>
          <p:cNvPr id="13" name="Slide Number Placeholder 5"/>
          <p:cNvSpPr>
            <a:spLocks noGrp="1"/>
          </p:cNvSpPr>
          <p:nvPr>
            <p:ph type="sldNum" sz="quarter" idx="12"/>
          </p:nvPr>
        </p:nvSpPr>
        <p:spPr>
          <a:xfrm>
            <a:off x="6691745" y="6406180"/>
            <a:ext cx="2133600" cy="314661"/>
          </a:xfrm>
        </p:spPr>
        <p:txBody>
          <a:bodyPr/>
          <a:lstStyle/>
          <a:p>
            <a:fld id="{BDD43D96-1123-4D58-B0A6-4D289A75BAB5}" type="slidenum">
              <a:rPr lang="en-US" smtClean="0"/>
              <a:pPr/>
              <a:t>‹#›</a:t>
            </a:fld>
            <a:endParaRPr lang="en-US" dirty="0"/>
          </a:p>
        </p:txBody>
      </p:sp>
    </p:spTree>
  </p:cSld>
  <p:clrMapOvr>
    <a:masterClrMapping/>
  </p:clrMapOvr>
  <p:hf hdr="0" ftr="0" dt="0"/>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COPYRIGHT">
    <p:spTree>
      <p:nvGrpSpPr>
        <p:cNvPr id="1" name=""/>
        <p:cNvGrpSpPr/>
        <p:nvPr/>
      </p:nvGrpSpPr>
      <p:grpSpPr>
        <a:xfrm>
          <a:off x="0" y="0"/>
          <a:ext cx="0" cy="0"/>
          <a:chOff x="0" y="0"/>
          <a:chExt cx="0" cy="0"/>
        </a:xfrm>
      </p:grpSpPr>
      <p:sp>
        <p:nvSpPr>
          <p:cNvPr id="7" name="Content Placeholder 6"/>
          <p:cNvSpPr>
            <a:spLocks noGrp="1"/>
          </p:cNvSpPr>
          <p:nvPr>
            <p:ph sz="quarter" idx="13"/>
          </p:nvPr>
        </p:nvSpPr>
        <p:spPr>
          <a:xfrm>
            <a:off x="346364" y="2353235"/>
            <a:ext cx="8458200" cy="1461939"/>
          </a:xfrm>
          <a:noFill/>
          <a:ln w="9525">
            <a:noFill/>
            <a:miter lim="800000"/>
            <a:headEnd/>
            <a:tailEnd/>
          </a:ln>
          <a:effectLst/>
        </p:spPr>
        <p:txBody>
          <a:bodyPr lIns="0" tIns="0" rIns="0" bIns="0">
            <a:spAutoFit/>
          </a:bodyPr>
          <a:lstStyle>
            <a:lvl1pPr algn="l" rtl="0" eaLnBrk="0" fontAlgn="base" hangingPunct="0">
              <a:lnSpc>
                <a:spcPct val="95000"/>
              </a:lnSpc>
              <a:spcBef>
                <a:spcPct val="0"/>
              </a:spcBef>
              <a:spcAft>
                <a:spcPct val="0"/>
              </a:spcAft>
              <a:buFont typeface="Arial" pitchFamily="34" charset="0"/>
              <a:buNone/>
              <a:defRPr lang="en-US" sz="2000" b="1" kern="1200" smtClean="0">
                <a:solidFill>
                  <a:srgbClr val="000000"/>
                </a:solidFill>
                <a:latin typeface="Arial" pitchFamily="34" charset="0"/>
                <a:ea typeface="+mn-ea"/>
                <a:cs typeface="Arial" pitchFamily="34" charset="0"/>
              </a:defRPr>
            </a:lvl1pPr>
            <a:lvl2pPr algn="l" rtl="0" eaLnBrk="0" fontAlgn="base" hangingPunct="0">
              <a:lnSpc>
                <a:spcPct val="95000"/>
              </a:lnSpc>
              <a:spcBef>
                <a:spcPct val="0"/>
              </a:spcBef>
              <a:spcAft>
                <a:spcPct val="0"/>
              </a:spcAft>
              <a:buFont typeface="Arial" pitchFamily="34" charset="0"/>
              <a:buNone/>
              <a:defRPr lang="en-US" sz="2000" b="1" kern="1200" smtClean="0">
                <a:solidFill>
                  <a:srgbClr val="000000"/>
                </a:solidFill>
                <a:latin typeface="Arial" pitchFamily="34" charset="0"/>
                <a:ea typeface="+mn-ea"/>
                <a:cs typeface="Arial" pitchFamily="34" charset="0"/>
              </a:defRPr>
            </a:lvl2pPr>
            <a:lvl3pPr algn="l" rtl="0" eaLnBrk="0" fontAlgn="base" hangingPunct="0">
              <a:lnSpc>
                <a:spcPct val="95000"/>
              </a:lnSpc>
              <a:spcBef>
                <a:spcPct val="0"/>
              </a:spcBef>
              <a:spcAft>
                <a:spcPct val="0"/>
              </a:spcAft>
              <a:buNone/>
              <a:defRPr lang="en-US" sz="2000" b="1" kern="1200" smtClean="0">
                <a:solidFill>
                  <a:srgbClr val="000000"/>
                </a:solidFill>
                <a:latin typeface="Arial" pitchFamily="34" charset="0"/>
                <a:ea typeface="+mn-ea"/>
                <a:cs typeface="Arial" pitchFamily="34" charset="0"/>
              </a:defRPr>
            </a:lvl3pPr>
            <a:lvl4pPr algn="l" rtl="0" eaLnBrk="0" fontAlgn="base" hangingPunct="0">
              <a:lnSpc>
                <a:spcPct val="95000"/>
              </a:lnSpc>
              <a:spcBef>
                <a:spcPct val="0"/>
              </a:spcBef>
              <a:spcAft>
                <a:spcPct val="0"/>
              </a:spcAft>
              <a:buNone/>
              <a:defRPr lang="en-US" sz="2000" b="1" kern="1200" smtClean="0">
                <a:solidFill>
                  <a:srgbClr val="000000"/>
                </a:solidFill>
                <a:latin typeface="Arial" pitchFamily="34" charset="0"/>
                <a:ea typeface="+mn-ea"/>
                <a:cs typeface="Arial" pitchFamily="34" charset="0"/>
              </a:defRPr>
            </a:lvl4pPr>
            <a:lvl5pPr algn="l" rtl="0" eaLnBrk="0" fontAlgn="base" hangingPunct="0">
              <a:lnSpc>
                <a:spcPct val="95000"/>
              </a:lnSpc>
              <a:spcBef>
                <a:spcPct val="0"/>
              </a:spcBef>
              <a:spcAft>
                <a:spcPct val="0"/>
              </a:spcAft>
              <a:buNone/>
              <a:defRPr lang="en-US" sz="2000" b="1" kern="1200" dirty="0">
                <a:solidFill>
                  <a:srgbClr val="000000"/>
                </a:solidFill>
                <a:latin typeface="Arial" pitchFamily="34" charset="0"/>
                <a:ea typeface="+mn-ea"/>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Line 38"/>
          <p:cNvSpPr>
            <a:spLocks noChangeShapeType="1"/>
          </p:cNvSpPr>
          <p:nvPr userDrawn="1"/>
        </p:nvSpPr>
        <p:spPr bwMode="auto">
          <a:xfrm>
            <a:off x="299258" y="2017059"/>
            <a:ext cx="8520545" cy="0"/>
          </a:xfrm>
          <a:prstGeom prst="line">
            <a:avLst/>
          </a:prstGeom>
          <a:noFill/>
          <a:ln w="19050">
            <a:solidFill>
              <a:schemeClr val="tx1"/>
            </a:solidFill>
            <a:round/>
            <a:headEnd/>
            <a:tailEnd/>
          </a:ln>
          <a:effectLst/>
        </p:spPr>
        <p:txBody>
          <a:bodyPr wrap="none" lIns="101846" tIns="50923" rIns="101846" bIns="50923" anchor="ctr"/>
          <a:lstStyle/>
          <a:p>
            <a:pPr>
              <a:defRPr/>
            </a:pPr>
            <a:endParaRPr lang="en-US" dirty="0">
              <a:latin typeface="Arial" pitchFamily="34" charset="0"/>
              <a:cs typeface="Arial" pitchFamily="34" charset="0"/>
            </a:endParaRPr>
          </a:p>
        </p:txBody>
      </p:sp>
      <p:sp>
        <p:nvSpPr>
          <p:cNvPr id="11" name="Date Placeholder 3"/>
          <p:cNvSpPr>
            <a:spLocks noGrp="1"/>
          </p:cNvSpPr>
          <p:nvPr>
            <p:ph type="dt" sz="half" idx="10"/>
          </p:nvPr>
        </p:nvSpPr>
        <p:spPr>
          <a:xfrm>
            <a:off x="307571" y="6406181"/>
            <a:ext cx="1870364" cy="306593"/>
          </a:xfrm>
        </p:spPr>
        <p:txBody>
          <a:bodyPr/>
          <a:lstStyle/>
          <a:p>
            <a:fld id="{02352F61-EF07-4CB2-9E24-BBA51903F0DC}" type="datetime1">
              <a:rPr lang="en-US" smtClean="0"/>
              <a:pPr/>
              <a:t>6/29/2015</a:t>
            </a:fld>
            <a:endParaRPr lang="en-US" dirty="0"/>
          </a:p>
        </p:txBody>
      </p:sp>
      <p:sp>
        <p:nvSpPr>
          <p:cNvPr id="12" name="Footer Placeholder 4"/>
          <p:cNvSpPr>
            <a:spLocks noGrp="1"/>
          </p:cNvSpPr>
          <p:nvPr>
            <p:ph type="ftr" sz="quarter" idx="11"/>
          </p:nvPr>
        </p:nvSpPr>
        <p:spPr>
          <a:xfrm>
            <a:off x="3124200" y="6406181"/>
            <a:ext cx="2895600" cy="314661"/>
          </a:xfrm>
        </p:spPr>
        <p:txBody>
          <a:bodyPr/>
          <a:lstStyle/>
          <a:p>
            <a:endParaRPr lang="en-US" dirty="0"/>
          </a:p>
        </p:txBody>
      </p:sp>
      <p:sp>
        <p:nvSpPr>
          <p:cNvPr id="13" name="Slide Number Placeholder 5"/>
          <p:cNvSpPr>
            <a:spLocks noGrp="1"/>
          </p:cNvSpPr>
          <p:nvPr>
            <p:ph type="sldNum" sz="quarter" idx="12"/>
          </p:nvPr>
        </p:nvSpPr>
        <p:spPr>
          <a:xfrm>
            <a:off x="6691745" y="6406181"/>
            <a:ext cx="2133600" cy="314661"/>
          </a:xfrm>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7571" y="1048873"/>
            <a:ext cx="8520545" cy="1621715"/>
          </a:xfrm>
        </p:spPr>
        <p:txBody>
          <a:bodyPr>
            <a:normAutofit/>
          </a:bodyPr>
          <a:lstStyle>
            <a:lvl1pPr algn="ct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307571" y="2969110"/>
            <a:ext cx="8520545" cy="2630245"/>
          </a:xfrm>
        </p:spPr>
        <p:txBody>
          <a:bodyPr anchor="ctr" anchorCtr="0">
            <a:normAutofit/>
          </a:bodyPr>
          <a:lstStyle>
            <a:lvl1pPr marL="0" indent="0" algn="ctr">
              <a:buNone/>
              <a:defRPr sz="2800" b="1">
                <a:solidFill>
                  <a:srgbClr val="000000"/>
                </a:solidFill>
              </a:defRPr>
            </a:lvl1pPr>
            <a:lvl2pPr marL="456986" indent="0" algn="ctr">
              <a:buNone/>
              <a:defRPr>
                <a:solidFill>
                  <a:schemeClr val="tx1">
                    <a:tint val="75000"/>
                  </a:schemeClr>
                </a:solidFill>
              </a:defRPr>
            </a:lvl2pPr>
            <a:lvl3pPr marL="913972" indent="0" algn="ctr">
              <a:buNone/>
              <a:defRPr>
                <a:solidFill>
                  <a:schemeClr val="tx1">
                    <a:tint val="75000"/>
                  </a:schemeClr>
                </a:solidFill>
              </a:defRPr>
            </a:lvl3pPr>
            <a:lvl4pPr marL="1370959" indent="0" algn="ctr">
              <a:buNone/>
              <a:defRPr>
                <a:solidFill>
                  <a:schemeClr val="tx1">
                    <a:tint val="75000"/>
                  </a:schemeClr>
                </a:solidFill>
              </a:defRPr>
            </a:lvl4pPr>
            <a:lvl5pPr marL="1827945" indent="0" algn="ctr">
              <a:buNone/>
              <a:defRPr>
                <a:solidFill>
                  <a:schemeClr val="tx1">
                    <a:tint val="75000"/>
                  </a:schemeClr>
                </a:solidFill>
              </a:defRPr>
            </a:lvl5pPr>
            <a:lvl6pPr marL="2284932" indent="0" algn="ctr">
              <a:buNone/>
              <a:defRPr>
                <a:solidFill>
                  <a:schemeClr val="tx1">
                    <a:tint val="75000"/>
                  </a:schemeClr>
                </a:solidFill>
              </a:defRPr>
            </a:lvl6pPr>
            <a:lvl7pPr marL="2741916" indent="0" algn="ctr">
              <a:buNone/>
              <a:defRPr>
                <a:solidFill>
                  <a:schemeClr val="tx1">
                    <a:tint val="75000"/>
                  </a:schemeClr>
                </a:solidFill>
              </a:defRPr>
            </a:lvl7pPr>
            <a:lvl8pPr marL="3198904" indent="0" algn="ctr">
              <a:buNone/>
              <a:defRPr>
                <a:solidFill>
                  <a:schemeClr val="tx1">
                    <a:tint val="75000"/>
                  </a:schemeClr>
                </a:solidFill>
              </a:defRPr>
            </a:lvl8pPr>
            <a:lvl9pPr marL="3655888"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1CC374C-EA74-4071-8B0B-8974F1CEC343}"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cxnSp>
        <p:nvCxnSpPr>
          <p:cNvPr id="8" name="Straight Connector 7"/>
          <p:cNvCxnSpPr/>
          <p:nvPr userDrawn="1"/>
        </p:nvCxnSpPr>
        <p:spPr>
          <a:xfrm>
            <a:off x="307571" y="2799678"/>
            <a:ext cx="8520545" cy="0"/>
          </a:xfrm>
          <a:prstGeom prst="line">
            <a:avLst/>
          </a:prstGeom>
          <a:ln w="31750">
            <a:solidFill>
              <a:srgbClr val="000000"/>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userDrawn="1"/>
        </p:nvSpPr>
        <p:spPr>
          <a:xfrm>
            <a:off x="299258" y="5865607"/>
            <a:ext cx="8520545" cy="459889"/>
          </a:xfrm>
          <a:prstGeom prst="rect">
            <a:avLst/>
          </a:prstGeom>
          <a:noFill/>
        </p:spPr>
        <p:txBody>
          <a:bodyPr wrap="square" lIns="0" tIns="0" rIns="0" bIns="0" rtlCol="0">
            <a:noAutofit/>
          </a:bodyPr>
          <a:lstStyle/>
          <a:p>
            <a:pPr algn="ctr"/>
            <a:r>
              <a:rPr lang="en-US" sz="1500" b="1" dirty="0" smtClean="0">
                <a:solidFill>
                  <a:srgbClr val="000000"/>
                </a:solidFill>
                <a:latin typeface="Arial" pitchFamily="34" charset="0"/>
                <a:cs typeface="Arial" pitchFamily="34" charset="0"/>
              </a:rPr>
              <a:t>THIS PRELIMINARY WORK OF GAO IS SUBJECT TO REVISION AND SHOULD NOT BE REPRODUCED OR DISTRIBUTED. SOME GRAPHICS MAY BE ENTITLED TO COPYRIGHT. </a:t>
            </a:r>
            <a:endParaRPr lang="en-US" sz="1500" b="1" dirty="0">
              <a:solidFill>
                <a:srgbClr val="000000"/>
              </a:solidFill>
              <a:latin typeface="Arial" pitchFamily="34" charset="0"/>
              <a:cs typeface="Arial" pitchFamily="34" charset="0"/>
            </a:endParaRPr>
          </a:p>
        </p:txBody>
      </p:sp>
      <p:cxnSp>
        <p:nvCxnSpPr>
          <p:cNvPr id="10" name="Straight Connector 9"/>
          <p:cNvCxnSpPr/>
          <p:nvPr userDrawn="1"/>
        </p:nvCxnSpPr>
        <p:spPr>
          <a:xfrm>
            <a:off x="299258" y="5792993"/>
            <a:ext cx="8520545" cy="0"/>
          </a:xfrm>
          <a:prstGeom prst="line">
            <a:avLst/>
          </a:prstGeom>
          <a:ln w="31750">
            <a:solidFill>
              <a:srgbClr val="0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marL="1768760" indent="-226436" algn="l" rtl="0" eaLnBrk="1" fontAlgn="base" hangingPunct="1">
              <a:lnSpc>
                <a:spcPct val="85000"/>
              </a:lnSpc>
              <a:spcBef>
                <a:spcPct val="15000"/>
              </a:spcBef>
              <a:spcAft>
                <a:spcPct val="0"/>
              </a:spcAft>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6AEB453-DAFC-4091-B0DE-F51977A11FD3}"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
        <p:nvSpPr>
          <p:cNvPr id="7" name="Line 38"/>
          <p:cNvSpPr>
            <a:spLocks noChangeShapeType="1"/>
          </p:cNvSpPr>
          <p:nvPr userDrawn="1"/>
        </p:nvSpPr>
        <p:spPr bwMode="auto">
          <a:xfrm>
            <a:off x="301627" y="2019860"/>
            <a:ext cx="8520545" cy="0"/>
          </a:xfrm>
          <a:prstGeom prst="line">
            <a:avLst/>
          </a:prstGeom>
          <a:noFill/>
          <a:ln w="19050">
            <a:solidFill>
              <a:srgbClr val="000000"/>
            </a:solidFill>
            <a:round/>
            <a:headEnd/>
            <a:tailEnd/>
          </a:ln>
          <a:effectLst/>
        </p:spPr>
        <p:txBody>
          <a:bodyPr wrap="none" lIns="91397" tIns="45698" rIns="91397" bIns="45698" anchor="ctr"/>
          <a:lstStyle/>
          <a:p>
            <a:pPr>
              <a:defRPr/>
            </a:pPr>
            <a:endParaRPr lang="en-US" dirty="0">
              <a:latin typeface="Arial" pitchFamily="34" charset="0"/>
              <a:cs typeface="Arial" pitchFamily="34" charset="0"/>
            </a:endParaRPr>
          </a:p>
        </p:txBody>
      </p:sp>
    </p:spTree>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4"/>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6986" indent="0">
              <a:buNone/>
              <a:defRPr sz="1800">
                <a:solidFill>
                  <a:schemeClr val="tx1">
                    <a:tint val="75000"/>
                  </a:schemeClr>
                </a:solidFill>
              </a:defRPr>
            </a:lvl2pPr>
            <a:lvl3pPr marL="913972" indent="0">
              <a:buNone/>
              <a:defRPr sz="1600">
                <a:solidFill>
                  <a:schemeClr val="tx1">
                    <a:tint val="75000"/>
                  </a:schemeClr>
                </a:solidFill>
              </a:defRPr>
            </a:lvl3pPr>
            <a:lvl4pPr marL="1370959" indent="0">
              <a:buNone/>
              <a:defRPr sz="1400">
                <a:solidFill>
                  <a:schemeClr val="tx1">
                    <a:tint val="75000"/>
                  </a:schemeClr>
                </a:solidFill>
              </a:defRPr>
            </a:lvl4pPr>
            <a:lvl5pPr marL="1827945" indent="0">
              <a:buNone/>
              <a:defRPr sz="1400">
                <a:solidFill>
                  <a:schemeClr val="tx1">
                    <a:tint val="75000"/>
                  </a:schemeClr>
                </a:solidFill>
              </a:defRPr>
            </a:lvl5pPr>
            <a:lvl6pPr marL="2284932" indent="0">
              <a:buNone/>
              <a:defRPr sz="1400">
                <a:solidFill>
                  <a:schemeClr val="tx1">
                    <a:tint val="75000"/>
                  </a:schemeClr>
                </a:solidFill>
              </a:defRPr>
            </a:lvl6pPr>
            <a:lvl7pPr marL="2741916" indent="0">
              <a:buNone/>
              <a:defRPr sz="1400">
                <a:solidFill>
                  <a:schemeClr val="tx1">
                    <a:tint val="75000"/>
                  </a:schemeClr>
                </a:solidFill>
              </a:defRPr>
            </a:lvl7pPr>
            <a:lvl8pPr marL="3198904" indent="0">
              <a:buNone/>
              <a:defRPr sz="1400">
                <a:solidFill>
                  <a:schemeClr val="tx1">
                    <a:tint val="75000"/>
                  </a:schemeClr>
                </a:solidFill>
              </a:defRPr>
            </a:lvl8pPr>
            <a:lvl9pPr marL="3655888"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F56F2CA-307F-4E36-9C15-730FBE9BB4A0}"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4320" y="1952513"/>
            <a:ext cx="4222865" cy="417934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952513"/>
            <a:ext cx="4222865" cy="417934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89A15AB-2386-486E-9B94-0562F7423AE5}" type="datetime1">
              <a:rPr lang="en-US" smtClean="0"/>
              <a:pPr/>
              <a:t>6/29/2015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15640" y="2081605"/>
            <a:ext cx="4040188" cy="639762"/>
          </a:xfrm>
        </p:spPr>
        <p:txBody>
          <a:bodyPr anchor="b"/>
          <a:lstStyle>
            <a:lvl1pPr marL="0" indent="0">
              <a:buNone/>
              <a:defRPr sz="2400" b="1"/>
            </a:lvl1pPr>
            <a:lvl2pPr marL="456986" indent="0">
              <a:buNone/>
              <a:defRPr sz="2000" b="1"/>
            </a:lvl2pPr>
            <a:lvl3pPr marL="913972" indent="0">
              <a:buNone/>
              <a:defRPr sz="1800" b="1"/>
            </a:lvl3pPr>
            <a:lvl4pPr marL="1370959" indent="0">
              <a:buNone/>
              <a:defRPr sz="1600" b="1"/>
            </a:lvl4pPr>
            <a:lvl5pPr marL="1827945" indent="0">
              <a:buNone/>
              <a:defRPr sz="1600" b="1"/>
            </a:lvl5pPr>
            <a:lvl6pPr marL="2284932" indent="0">
              <a:buNone/>
              <a:defRPr sz="1600" b="1"/>
            </a:lvl6pPr>
            <a:lvl7pPr marL="2741916" indent="0">
              <a:buNone/>
              <a:defRPr sz="1600" b="1"/>
            </a:lvl7pPr>
            <a:lvl8pPr marL="3198904" indent="0">
              <a:buNone/>
              <a:defRPr sz="1600" b="1"/>
            </a:lvl8pPr>
            <a:lvl9pPr marL="3655888"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759337"/>
            <a:ext cx="4040188" cy="33725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9" y="2081605"/>
            <a:ext cx="4041775" cy="639762"/>
          </a:xfrm>
        </p:spPr>
        <p:txBody>
          <a:bodyPr anchor="b"/>
          <a:lstStyle>
            <a:lvl1pPr marL="0" indent="0">
              <a:buNone/>
              <a:defRPr sz="2400" b="1"/>
            </a:lvl1pPr>
            <a:lvl2pPr marL="456986" indent="0">
              <a:buNone/>
              <a:defRPr sz="2000" b="1"/>
            </a:lvl2pPr>
            <a:lvl3pPr marL="913972" indent="0">
              <a:buNone/>
              <a:defRPr sz="1800" b="1"/>
            </a:lvl3pPr>
            <a:lvl4pPr marL="1370959" indent="0">
              <a:buNone/>
              <a:defRPr sz="1600" b="1"/>
            </a:lvl4pPr>
            <a:lvl5pPr marL="1827945" indent="0">
              <a:buNone/>
              <a:defRPr sz="1600" b="1"/>
            </a:lvl5pPr>
            <a:lvl6pPr marL="2284932" indent="0">
              <a:buNone/>
              <a:defRPr sz="1600" b="1"/>
            </a:lvl6pPr>
            <a:lvl7pPr marL="2741916" indent="0">
              <a:buNone/>
              <a:defRPr sz="1600" b="1"/>
            </a:lvl7pPr>
            <a:lvl8pPr marL="3198904" indent="0">
              <a:buNone/>
              <a:defRPr sz="1600" b="1"/>
            </a:lvl8pPr>
            <a:lvl9pPr marL="3655888"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759337"/>
            <a:ext cx="4041775" cy="33725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A908D74-6EE3-4B95-95FA-DC1C0DB8D13F}" type="datetime1">
              <a:rPr lang="en-US" smtClean="0"/>
              <a:pPr/>
              <a:t>6/29/2015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4D7E0DA-283D-4B59-80D3-E5D94F1F7A88}" type="datetime1">
              <a:rPr lang="en-US" smtClean="0"/>
              <a:pPr/>
              <a:t>6/29/2015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DA51A7-4612-4EC8-A212-A164392B8E46}" type="datetime1">
              <a:rPr lang="en-US" smtClean="0"/>
              <a:pPr/>
              <a:t>6/29/2015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smtClean="0"/>
          </a:p>
        </p:txBody>
      </p:sp>
      <p:sp>
        <p:nvSpPr>
          <p:cNvPr id="5" name="Title 1"/>
          <p:cNvSpPr>
            <a:spLocks noGrp="1"/>
          </p:cNvSpPr>
          <p:nvPr>
            <p:ph type="title"/>
          </p:nvPr>
        </p:nvSpPr>
        <p:spPr>
          <a:xfrm>
            <a:off x="299258" y="992395"/>
            <a:ext cx="8520545" cy="911711"/>
          </a:xfrm>
        </p:spPr>
        <p:txBody>
          <a:bodyPr/>
          <a:lstStyle/>
          <a:p>
            <a:r>
              <a:rPr lang="en-US" smtClean="0"/>
              <a:t>Click to edit Master title style</a:t>
            </a:r>
            <a:endParaRPr lang="en-US"/>
          </a:p>
        </p:txBody>
      </p:sp>
      <p:sp>
        <p:nvSpPr>
          <p:cNvPr id="6" name="Content Placeholder 2"/>
          <p:cNvSpPr>
            <a:spLocks noGrp="1"/>
          </p:cNvSpPr>
          <p:nvPr>
            <p:ph idx="1"/>
          </p:nvPr>
        </p:nvSpPr>
        <p:spPr>
          <a:xfrm>
            <a:off x="299258" y="2097741"/>
            <a:ext cx="8520545" cy="422775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txBox="1">
            <a:spLocks/>
          </p:cNvSpPr>
          <p:nvPr userDrawn="1"/>
        </p:nvSpPr>
        <p:spPr>
          <a:xfrm>
            <a:off x="307571" y="6406181"/>
            <a:ext cx="1870364" cy="306593"/>
          </a:xfrm>
          <a:prstGeom prst="rect">
            <a:avLst/>
          </a:prstGeom>
        </p:spPr>
        <p:txBody>
          <a:bodyPr vert="horz" lIns="91397" tIns="45698" rIns="91397" bIns="45698" rtlCol="0" anchor="ctr"/>
          <a:lstStyle/>
          <a:p>
            <a:pPr marL="0" marR="0" lvl="0" indent="0" algn="l" defTabSz="913972" rtl="0" eaLnBrk="1" fontAlgn="auto" latinLnBrk="0" hangingPunct="1">
              <a:lnSpc>
                <a:spcPct val="100000"/>
              </a:lnSpc>
              <a:spcBef>
                <a:spcPts val="0"/>
              </a:spcBef>
              <a:spcAft>
                <a:spcPts val="0"/>
              </a:spcAft>
              <a:buClrTx/>
              <a:buSzTx/>
              <a:buFontTx/>
              <a:buNone/>
              <a:tabLst/>
              <a:defRPr/>
            </a:pPr>
            <a:fld id="{B6CAB80B-39B1-40A9-9D70-E337B97384B5}" type="datetimeFigureOut">
              <a:rPr kumimoji="0" lang="en-US" sz="1400" b="0" i="0" u="none" strike="noStrike" kern="1200" cap="none" spc="0" normalizeH="0" baseline="0" noProof="0" smtClean="0">
                <a:ln>
                  <a:noFill/>
                </a:ln>
                <a:solidFill>
                  <a:schemeClr val="tx1"/>
                </a:solidFill>
                <a:effectLst/>
                <a:uLnTx/>
                <a:uFillTx/>
                <a:latin typeface="Arial" pitchFamily="34" charset="0"/>
                <a:ea typeface="+mn-ea"/>
                <a:cs typeface="Arial" pitchFamily="34" charset="0"/>
              </a:rPr>
              <a:pPr marL="0" marR="0" lvl="0" indent="0" algn="l" defTabSz="913972" rtl="0" eaLnBrk="1" fontAlgn="auto" latinLnBrk="0" hangingPunct="1">
                <a:lnSpc>
                  <a:spcPct val="100000"/>
                </a:lnSpc>
                <a:spcBef>
                  <a:spcPts val="0"/>
                </a:spcBef>
                <a:spcAft>
                  <a:spcPts val="0"/>
                </a:spcAft>
                <a:buClrTx/>
                <a:buSzTx/>
                <a:buFontTx/>
                <a:buNone/>
                <a:tabLst/>
                <a:defRPr/>
              </a:pPr>
              <a:t>6/29/2015</a:t>
            </a:fld>
            <a:endParaRPr kumimoji="0" lang="en-US" sz="14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
        <p:nvSpPr>
          <p:cNvPr id="8" name="Slide Number Placeholder 5"/>
          <p:cNvSpPr txBox="1">
            <a:spLocks/>
          </p:cNvSpPr>
          <p:nvPr userDrawn="1"/>
        </p:nvSpPr>
        <p:spPr>
          <a:xfrm>
            <a:off x="6691745" y="6406182"/>
            <a:ext cx="2133600" cy="314661"/>
          </a:xfrm>
          <a:prstGeom prst="rect">
            <a:avLst/>
          </a:prstGeom>
        </p:spPr>
        <p:txBody>
          <a:bodyPr vert="horz" lIns="91397" tIns="45698" rIns="91397" bIns="45698" rtlCol="0" anchor="ctr"/>
          <a:lstStyle/>
          <a:p>
            <a:pPr marL="0" marR="0" lvl="0" indent="0" algn="r" defTabSz="913972"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
        <p:nvSpPr>
          <p:cNvPr id="9" name="Line 38"/>
          <p:cNvSpPr>
            <a:spLocks noChangeShapeType="1"/>
          </p:cNvSpPr>
          <p:nvPr userDrawn="1"/>
        </p:nvSpPr>
        <p:spPr bwMode="auto">
          <a:xfrm>
            <a:off x="301627" y="2019860"/>
            <a:ext cx="8520545" cy="0"/>
          </a:xfrm>
          <a:prstGeom prst="line">
            <a:avLst/>
          </a:prstGeom>
          <a:noFill/>
          <a:ln w="19050">
            <a:solidFill>
              <a:srgbClr val="000000"/>
            </a:solidFill>
            <a:round/>
            <a:headEnd/>
            <a:tailEnd/>
          </a:ln>
          <a:effectLst/>
        </p:spPr>
        <p:txBody>
          <a:bodyPr wrap="none" lIns="91397" tIns="45698" rIns="91397" bIns="45698" anchor="ctr"/>
          <a:lstStyle/>
          <a:p>
            <a:pPr>
              <a:defRPr/>
            </a:pPr>
            <a:endParaRPr lang="en-US" dirty="0">
              <a:latin typeface="Arial" pitchFamily="34" charset="0"/>
              <a:cs typeface="Arial" pitchFamily="34" charset="0"/>
            </a:endParaRPr>
          </a:p>
        </p:txBody>
      </p:sp>
    </p:spTree>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1145689"/>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1145689"/>
            <a:ext cx="5111750" cy="500230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4" y="2355925"/>
            <a:ext cx="3008313" cy="3775934"/>
          </a:xfrm>
        </p:spPr>
        <p:txBody>
          <a:bodyPr/>
          <a:lstStyle>
            <a:lvl1pPr marL="0" indent="0">
              <a:buNone/>
              <a:defRPr sz="1400"/>
            </a:lvl1pPr>
            <a:lvl2pPr marL="456986" indent="0">
              <a:buNone/>
              <a:defRPr sz="1200"/>
            </a:lvl2pPr>
            <a:lvl3pPr marL="913972" indent="0">
              <a:buNone/>
              <a:defRPr sz="1000"/>
            </a:lvl3pPr>
            <a:lvl4pPr marL="1370959" indent="0">
              <a:buNone/>
              <a:defRPr sz="900"/>
            </a:lvl4pPr>
            <a:lvl5pPr marL="1827945" indent="0">
              <a:buNone/>
              <a:defRPr sz="900"/>
            </a:lvl5pPr>
            <a:lvl6pPr marL="2284932" indent="0">
              <a:buNone/>
              <a:defRPr sz="900"/>
            </a:lvl6pPr>
            <a:lvl7pPr marL="2741916" indent="0">
              <a:buNone/>
              <a:defRPr sz="900"/>
            </a:lvl7pPr>
            <a:lvl8pPr marL="3198904" indent="0">
              <a:buNone/>
              <a:defRPr sz="900"/>
            </a:lvl8pPr>
            <a:lvl9pPr marL="3655888"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297BDC-2884-469E-9C38-FE545FA88461}" type="datetime1">
              <a:rPr lang="en-US" smtClean="0"/>
              <a:pPr/>
              <a:t>6/29/2015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1008531"/>
            <a:ext cx="5486400" cy="3719456"/>
          </a:xfrm>
        </p:spPr>
        <p:txBody>
          <a:bodyPr/>
          <a:lstStyle>
            <a:lvl1pPr marL="0" indent="0">
              <a:buNone/>
              <a:defRPr sz="3200"/>
            </a:lvl1pPr>
            <a:lvl2pPr marL="456986" indent="0">
              <a:buNone/>
              <a:defRPr sz="2800"/>
            </a:lvl2pPr>
            <a:lvl3pPr marL="913972" indent="0">
              <a:buNone/>
              <a:defRPr sz="2400"/>
            </a:lvl3pPr>
            <a:lvl4pPr marL="1370959" indent="0">
              <a:buNone/>
              <a:defRPr sz="2000"/>
            </a:lvl4pPr>
            <a:lvl5pPr marL="1827945" indent="0">
              <a:buNone/>
              <a:defRPr sz="2000"/>
            </a:lvl5pPr>
            <a:lvl6pPr marL="2284932" indent="0">
              <a:buNone/>
              <a:defRPr sz="2000"/>
            </a:lvl6pPr>
            <a:lvl7pPr marL="2741916" indent="0">
              <a:buNone/>
              <a:defRPr sz="2000"/>
            </a:lvl7pPr>
            <a:lvl8pPr marL="3198904" indent="0">
              <a:buNone/>
              <a:defRPr sz="2000"/>
            </a:lvl8pPr>
            <a:lvl9pPr marL="3655888"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986" indent="0">
              <a:buNone/>
              <a:defRPr sz="1200"/>
            </a:lvl2pPr>
            <a:lvl3pPr marL="913972" indent="0">
              <a:buNone/>
              <a:defRPr sz="1000"/>
            </a:lvl3pPr>
            <a:lvl4pPr marL="1370959" indent="0">
              <a:buNone/>
              <a:defRPr sz="900"/>
            </a:lvl4pPr>
            <a:lvl5pPr marL="1827945" indent="0">
              <a:buNone/>
              <a:defRPr sz="900"/>
            </a:lvl5pPr>
            <a:lvl6pPr marL="2284932" indent="0">
              <a:buNone/>
              <a:defRPr sz="900"/>
            </a:lvl6pPr>
            <a:lvl7pPr marL="2741916" indent="0">
              <a:buNone/>
              <a:defRPr sz="900"/>
            </a:lvl7pPr>
            <a:lvl8pPr marL="3198904" indent="0">
              <a:buNone/>
              <a:defRPr sz="900"/>
            </a:lvl8pPr>
            <a:lvl9pPr marL="3655888"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9F1895-B28B-4812-A459-20254EA78002}" type="datetime1">
              <a:rPr lang="en-US" smtClean="0"/>
              <a:pPr/>
              <a:t>6/29/2015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21E3DF-027B-42B3-BC55-6E9C6A019B99}" type="datetime1">
              <a:rPr lang="en-US" smtClean="0"/>
              <a:pPr/>
              <a:t>6/29/2015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D43D96-1123-4D58-B0A6-4D289A75BAB5}" type="slidenum">
              <a:rPr lang="en-US" smtClean="0"/>
              <a:pPr/>
              <a:t>‹#›</a:t>
            </a:fld>
            <a:endParaRPr lang="en-US" dirty="0"/>
          </a:p>
        </p:txBody>
      </p:sp>
    </p:spTree>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304709-72C3-4824-8FEF-FBC6C1D46530}"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73075"/>
            <a:ext cx="2057400" cy="5034579"/>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073075"/>
            <a:ext cx="6019800" cy="505071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E4156F-56DA-4EE9-BC46-531D96B6D24B}"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lIns="0" rIns="0" anchor="t" anchorCtr="0"/>
          <a:lstStyle>
            <a:lvl1pPr>
              <a:defRPr>
                <a:latin typeface="Arial" pitchFamily="34" charset="0"/>
                <a:cs typeface="Arial"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274320" y="2081608"/>
            <a:ext cx="8337665" cy="2542095"/>
          </a:xfrm>
          <a:noFill/>
          <a:ln w="9525">
            <a:noFill/>
            <a:miter lim="800000"/>
            <a:headEnd/>
            <a:tailEnd/>
          </a:ln>
          <a:effectLst/>
        </p:spPr>
        <p:txBody>
          <a:bodyPr lIns="91357" tIns="45679" rIns="91357" bIns="45679" numCol="6">
            <a:spAutoFit/>
          </a:bodyPr>
          <a:lstStyle>
            <a:lvl1pPr algn="l" defTabSz="914180" rtl="0" fontAlgn="base">
              <a:lnSpc>
                <a:spcPts val="718"/>
              </a:lnSpc>
              <a:spcAft>
                <a:spcPct val="0"/>
              </a:spcAft>
              <a:buNone/>
              <a:defRPr lang="en-US" sz="800" b="1" kern="1200" smtClean="0">
                <a:solidFill>
                  <a:srgbClr val="000000"/>
                </a:solidFill>
                <a:latin typeface="Arial" pitchFamily="34" charset="0"/>
                <a:ea typeface="+mn-ea"/>
                <a:cs typeface="Arial" pitchFamily="34" charset="0"/>
              </a:defRPr>
            </a:lvl1pPr>
            <a:lvl2pPr algn="l" defTabSz="914180" rtl="0" fontAlgn="base">
              <a:lnSpc>
                <a:spcPts val="718"/>
              </a:lnSpc>
              <a:spcAft>
                <a:spcPct val="0"/>
              </a:spcAft>
              <a:buNone/>
              <a:defRPr lang="en-US" sz="800" b="0" kern="1200" smtClean="0">
                <a:solidFill>
                  <a:srgbClr val="000000"/>
                </a:solidFill>
                <a:latin typeface="Arial" pitchFamily="34" charset="0"/>
                <a:ea typeface="+mn-ea"/>
                <a:cs typeface="Arial" pitchFamily="34" charset="0"/>
              </a:defRPr>
            </a:lvl2pPr>
            <a:lvl3pPr algn="l" defTabSz="914180" rtl="0" fontAlgn="base">
              <a:lnSpc>
                <a:spcPts val="718"/>
              </a:lnSpc>
              <a:spcAft>
                <a:spcPct val="0"/>
              </a:spcAft>
              <a:buNone/>
              <a:defRPr lang="en-US" sz="800" b="0" kern="1200" smtClean="0">
                <a:solidFill>
                  <a:srgbClr val="000000"/>
                </a:solidFill>
                <a:latin typeface="Arial" pitchFamily="34" charset="0"/>
                <a:ea typeface="+mn-ea"/>
                <a:cs typeface="Arial" pitchFamily="34" charset="0"/>
              </a:defRPr>
            </a:lvl3pPr>
            <a:lvl4pPr algn="l" defTabSz="914180" rtl="0" fontAlgn="base">
              <a:lnSpc>
                <a:spcPts val="718"/>
              </a:lnSpc>
              <a:spcAft>
                <a:spcPct val="0"/>
              </a:spcAft>
              <a:buNone/>
              <a:defRPr lang="en-US" sz="800" b="0" kern="1200" smtClean="0">
                <a:solidFill>
                  <a:srgbClr val="000000"/>
                </a:solidFill>
                <a:latin typeface="Arial" pitchFamily="34" charset="0"/>
                <a:ea typeface="+mn-ea"/>
                <a:cs typeface="Arial" pitchFamily="34" charset="0"/>
              </a:defRPr>
            </a:lvl4pPr>
            <a:lvl5pPr algn="l" defTabSz="914180" rtl="0" fontAlgn="base">
              <a:lnSpc>
                <a:spcPts val="718"/>
              </a:lnSpc>
              <a:spcAft>
                <a:spcPct val="0"/>
              </a:spcAft>
              <a:buNone/>
              <a:defRPr lang="en-US" sz="800" b="0" kern="1200" dirty="0">
                <a:solidFill>
                  <a:srgbClr val="000000"/>
                </a:solidFill>
                <a:latin typeface="Arial" pitchFamily="34" charset="0"/>
                <a:ea typeface="+mn-ea"/>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5"/>
          <p:cNvSpPr>
            <a:spLocks noGrp="1" noChangeArrowheads="1"/>
          </p:cNvSpPr>
          <p:nvPr>
            <p:ph type="dt" sz="half" idx="10"/>
          </p:nvPr>
        </p:nvSpPr>
        <p:spPr>
          <a:ln/>
        </p:spPr>
        <p:txBody>
          <a:bodyPr/>
          <a:lstStyle>
            <a:lvl1pPr>
              <a:defRPr>
                <a:latin typeface="Arial" pitchFamily="34" charset="0"/>
                <a:cs typeface="Arial" pitchFamily="34" charset="0"/>
              </a:defRPr>
            </a:lvl1pPr>
          </a:lstStyle>
          <a:p>
            <a:pPr>
              <a:defRPr/>
            </a:pPr>
            <a:fld id="{FD4E1262-4F2B-4BAC-9041-F94FF89EA2EB}" type="datetime1">
              <a:rPr lang="en-US" smtClean="0"/>
              <a:pPr>
                <a:defRPr/>
              </a:pPr>
              <a:t>6/29/2015</a:t>
            </a:fld>
            <a:endParaRPr lang="en-US" dirty="0"/>
          </a:p>
        </p:txBody>
      </p:sp>
      <p:sp>
        <p:nvSpPr>
          <p:cNvPr id="5" name="Rectangle 6"/>
          <p:cNvSpPr>
            <a:spLocks noGrp="1" noChangeArrowheads="1"/>
          </p:cNvSpPr>
          <p:nvPr>
            <p:ph type="ftr" sz="quarter" idx="11"/>
          </p:nvPr>
        </p:nvSpPr>
        <p:spPr>
          <a:ln/>
        </p:spPr>
        <p:txBody>
          <a:bodyPr/>
          <a:lstStyle>
            <a:lvl1pPr>
              <a:defRPr>
                <a:latin typeface="Arial" pitchFamily="34" charset="0"/>
                <a:cs typeface="Arial" pitchFamily="34" charset="0"/>
              </a:defRPr>
            </a:lvl1pPr>
          </a:lstStyle>
          <a:p>
            <a:pPr>
              <a:defRPr/>
            </a:pPr>
            <a:endParaRPr lang="en-US" dirty="0"/>
          </a:p>
        </p:txBody>
      </p:sp>
      <p:sp>
        <p:nvSpPr>
          <p:cNvPr id="6" name="Rectangle 7"/>
          <p:cNvSpPr>
            <a:spLocks noGrp="1" noChangeArrowheads="1"/>
          </p:cNvSpPr>
          <p:nvPr>
            <p:ph type="sldNum" sz="quarter" idx="12"/>
          </p:nvPr>
        </p:nvSpPr>
        <p:spPr>
          <a:ln/>
        </p:spPr>
        <p:txBody>
          <a:bodyPr/>
          <a:lstStyle>
            <a:lvl1pPr marL="0" marR="0" indent="0" algn="r" defTabSz="913972" rtl="0" eaLnBrk="1" fontAlgn="auto" latinLnBrk="0" hangingPunct="1">
              <a:lnSpc>
                <a:spcPct val="100000"/>
              </a:lnSpc>
              <a:spcBef>
                <a:spcPts val="0"/>
              </a:spcBef>
              <a:spcAft>
                <a:spcPts val="0"/>
              </a:spcAft>
              <a:buClrTx/>
              <a:buSzTx/>
              <a:buFontTx/>
              <a:buNone/>
              <a:tabLst/>
              <a:defRPr>
                <a:latin typeface="Arial" pitchFamily="34" charset="0"/>
                <a:cs typeface="Arial" pitchFamily="34" charset="0"/>
              </a:defRPr>
            </a:lvl1pPr>
          </a:lstStyle>
          <a:p>
            <a:pPr>
              <a:defRPr/>
            </a:pPr>
            <a:r>
              <a:rPr lang="en-US" dirty="0" smtClean="0"/>
              <a:t>Page </a:t>
            </a:r>
            <a:fld id="{01E16EBA-0216-4FA1-BFEC-225E79399361}" type="slidenum">
              <a:rPr lang="en-US" smtClean="0"/>
              <a:pPr>
                <a:defRPr/>
              </a:pPr>
              <a:t>‹#›</a:t>
            </a:fld>
            <a:endParaRPr lang="en-US" dirty="0" smtClean="0"/>
          </a:p>
        </p:txBody>
      </p:sp>
    </p:spTree>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MAPS">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49218" rIns="0" anchor="t" anchorCtr="0">
            <a:noAutofit/>
          </a:bodyPr>
          <a:lstStyle>
            <a:lvl1pPr>
              <a:defRPr>
                <a:latin typeface="Arial" pitchFamily="34" charset="0"/>
                <a:cs typeface="Arial" pitchFamily="34" charset="0"/>
              </a:defRPr>
            </a:lvl1pPr>
          </a:lstStyle>
          <a:p>
            <a:r>
              <a:rPr lang="en-US" smtClean="0"/>
              <a:t>Click to edit Master title style</a:t>
            </a:r>
            <a:endParaRPr lang="en-US" dirty="0"/>
          </a:p>
        </p:txBody>
      </p:sp>
      <p:sp>
        <p:nvSpPr>
          <p:cNvPr id="4" name="Rectangle 5"/>
          <p:cNvSpPr>
            <a:spLocks noGrp="1" noChangeArrowheads="1"/>
          </p:cNvSpPr>
          <p:nvPr>
            <p:ph type="dt" sz="half" idx="10"/>
          </p:nvPr>
        </p:nvSpPr>
        <p:spPr>
          <a:ln/>
        </p:spPr>
        <p:txBody>
          <a:bodyPr/>
          <a:lstStyle>
            <a:lvl1pPr>
              <a:defRPr>
                <a:latin typeface="Arial" pitchFamily="34" charset="0"/>
                <a:cs typeface="Arial" pitchFamily="34" charset="0"/>
              </a:defRPr>
            </a:lvl1pPr>
          </a:lstStyle>
          <a:p>
            <a:pPr>
              <a:defRPr/>
            </a:pPr>
            <a:fld id="{27916EEB-1272-4DD1-B686-E4EA4913FF9C}" type="datetime1">
              <a:rPr lang="en-US" smtClean="0"/>
              <a:pPr>
                <a:defRPr/>
              </a:pPr>
              <a:t>6/29/2015</a:t>
            </a:fld>
            <a:endParaRPr lang="en-US" dirty="0"/>
          </a:p>
        </p:txBody>
      </p:sp>
      <p:sp>
        <p:nvSpPr>
          <p:cNvPr id="5" name="Rectangle 6"/>
          <p:cNvSpPr>
            <a:spLocks noGrp="1" noChangeArrowheads="1"/>
          </p:cNvSpPr>
          <p:nvPr>
            <p:ph type="ftr" sz="quarter" idx="11"/>
          </p:nvPr>
        </p:nvSpPr>
        <p:spPr>
          <a:ln/>
        </p:spPr>
        <p:txBody>
          <a:bodyPr/>
          <a:lstStyle>
            <a:lvl1pPr>
              <a:defRPr>
                <a:latin typeface="Arial" pitchFamily="34" charset="0"/>
                <a:cs typeface="Arial" pitchFamily="34" charset="0"/>
              </a:defRPr>
            </a:lvl1pPr>
          </a:lstStyle>
          <a:p>
            <a:pPr>
              <a:defRPr/>
            </a:pPr>
            <a:endParaRPr lang="en-US" dirty="0"/>
          </a:p>
        </p:txBody>
      </p:sp>
      <p:sp>
        <p:nvSpPr>
          <p:cNvPr id="6" name="Rectangle 7"/>
          <p:cNvSpPr>
            <a:spLocks noGrp="1" noChangeArrowheads="1"/>
          </p:cNvSpPr>
          <p:nvPr>
            <p:ph type="sldNum" sz="quarter" idx="12"/>
          </p:nvPr>
        </p:nvSpPr>
        <p:spPr>
          <a:ln/>
        </p:spPr>
        <p:txBody>
          <a:bodyPr/>
          <a:lstStyle>
            <a:lvl1pPr>
              <a:defRPr>
                <a:latin typeface="Arial" pitchFamily="34" charset="0"/>
                <a:cs typeface="Arial" pitchFamily="34" charset="0"/>
              </a:defRPr>
            </a:lvl1pPr>
          </a:lstStyle>
          <a:p>
            <a:r>
              <a:rPr lang="en-US" dirty="0" smtClean="0"/>
              <a:t>Page </a:t>
            </a:r>
            <a:fld id="{01E16EBA-0216-4FA1-BFEC-225E79399361}" type="slidenum">
              <a:rPr lang="en-US" smtClean="0"/>
              <a:pPr/>
              <a:t>‹#›</a:t>
            </a:fld>
            <a:endParaRPr lang="en-US" dirty="0"/>
          </a:p>
        </p:txBody>
      </p:sp>
      <p:sp>
        <p:nvSpPr>
          <p:cNvPr id="7" name="Content Placeholder 2"/>
          <p:cNvSpPr>
            <a:spLocks noGrp="1"/>
          </p:cNvSpPr>
          <p:nvPr>
            <p:ph idx="1"/>
          </p:nvPr>
        </p:nvSpPr>
        <p:spPr>
          <a:xfrm>
            <a:off x="274320" y="2081608"/>
            <a:ext cx="8337665" cy="279668"/>
          </a:xfrm>
          <a:noFill/>
          <a:ln w="9525">
            <a:noFill/>
            <a:miter lim="800000"/>
            <a:headEnd/>
            <a:tailEnd/>
          </a:ln>
          <a:effectLst/>
        </p:spPr>
        <p:txBody>
          <a:bodyPr wrap="square" lIns="91357" tIns="45679" rIns="91357" bIns="45679" numCol="6">
            <a:spAutoFit/>
          </a:bodyPr>
          <a:lstStyle>
            <a:lvl1pPr algn="l" defTabSz="914180" rtl="0" eaLnBrk="1" fontAlgn="base" hangingPunct="1">
              <a:lnSpc>
                <a:spcPts val="718"/>
              </a:lnSpc>
              <a:spcBef>
                <a:spcPct val="25000"/>
              </a:spcBef>
              <a:spcAft>
                <a:spcPct val="0"/>
              </a:spcAft>
              <a:buNone/>
              <a:defRPr lang="en-US" sz="800" b="1" kern="1200" dirty="0" smtClean="0">
                <a:solidFill>
                  <a:srgbClr val="000000"/>
                </a:solidFill>
                <a:latin typeface="Arial" pitchFamily="34" charset="0"/>
                <a:ea typeface="+mn-ea"/>
                <a:cs typeface="Arial" pitchFamily="34" charset="0"/>
              </a:defRPr>
            </a:lvl1pPr>
            <a:lvl2pPr algn="l" defTabSz="914180" rtl="0" eaLnBrk="1" fontAlgn="base" hangingPunct="1">
              <a:lnSpc>
                <a:spcPts val="718"/>
              </a:lnSpc>
              <a:spcBef>
                <a:spcPct val="25000"/>
              </a:spcBef>
              <a:spcAft>
                <a:spcPct val="0"/>
              </a:spcAft>
              <a:buNone/>
              <a:defRPr lang="en-US" sz="800" b="0" kern="1200" dirty="0" smtClean="0">
                <a:solidFill>
                  <a:srgbClr val="000000"/>
                </a:solidFill>
                <a:latin typeface="Arial" pitchFamily="34" charset="0"/>
                <a:ea typeface="+mn-ea"/>
                <a:cs typeface="Arial" pitchFamily="34" charset="0"/>
              </a:defRPr>
            </a:lvl2pPr>
            <a:lvl3pPr marL="1082788" algn="l" defTabSz="914180" rtl="0" eaLnBrk="1" fontAlgn="base" hangingPunct="1">
              <a:lnSpc>
                <a:spcPts val="718"/>
              </a:lnSpc>
              <a:spcBef>
                <a:spcPct val="25000"/>
              </a:spcBef>
              <a:spcAft>
                <a:spcPct val="0"/>
              </a:spcAft>
              <a:buNone/>
              <a:defRPr lang="en-US" sz="800" b="0" kern="1200" dirty="0" smtClean="0">
                <a:solidFill>
                  <a:srgbClr val="000000"/>
                </a:solidFill>
                <a:latin typeface="Arial" pitchFamily="34" charset="0"/>
                <a:ea typeface="+mn-ea"/>
                <a:cs typeface="Arial" pitchFamily="34" charset="0"/>
              </a:defRPr>
            </a:lvl3pPr>
            <a:lvl4pPr marL="1427313" algn="l" defTabSz="914180" rtl="0" eaLnBrk="1" fontAlgn="base" hangingPunct="1">
              <a:lnSpc>
                <a:spcPts val="718"/>
              </a:lnSpc>
              <a:spcBef>
                <a:spcPts val="145"/>
              </a:spcBef>
              <a:spcAft>
                <a:spcPct val="0"/>
              </a:spcAft>
              <a:buNone/>
              <a:defRPr lang="en-US" sz="800" b="0" kern="1200" dirty="0" smtClean="0">
                <a:solidFill>
                  <a:srgbClr val="000000"/>
                </a:solidFill>
                <a:latin typeface="Arial" pitchFamily="34" charset="0"/>
                <a:ea typeface="+mn-ea"/>
                <a:cs typeface="Arial" pitchFamily="34" charset="0"/>
              </a:defRPr>
            </a:lvl4pPr>
            <a:lvl5pPr marL="1771836" algn="l" defTabSz="914180" rtl="0" eaLnBrk="1" fontAlgn="base" hangingPunct="1">
              <a:lnSpc>
                <a:spcPts val="718"/>
              </a:lnSpc>
              <a:spcBef>
                <a:spcPts val="145"/>
              </a:spcBef>
              <a:spcAft>
                <a:spcPct val="0"/>
              </a:spcAft>
              <a:buNone/>
              <a:defRPr lang="en-US" sz="800" b="0" kern="1200" dirty="0">
                <a:solidFill>
                  <a:srgbClr val="000000"/>
                </a:solidFill>
                <a:latin typeface="Arial" pitchFamily="34" charset="0"/>
                <a:ea typeface="+mn-ea"/>
                <a:cs typeface="Arial" pitchFamily="34" charset="0"/>
              </a:defRPr>
            </a:lvl5pPr>
          </a:lstStyle>
          <a:p>
            <a:pPr marL="286248" lvl="0" indent="-286248" algn="l" defTabSz="914180" rtl="0" eaLnBrk="1" fontAlgn="base" hangingPunct="1">
              <a:lnSpc>
                <a:spcPts val="718"/>
              </a:lnSpc>
              <a:spcBef>
                <a:spcPct val="25000"/>
              </a:spcBef>
              <a:spcAft>
                <a:spcPct val="0"/>
              </a:spcAft>
              <a:buNone/>
            </a:pPr>
            <a:r>
              <a:rPr lang="en-US" dirty="0" smtClean="0"/>
              <a:t>Click to edit Master text styles</a:t>
            </a:r>
          </a:p>
          <a:p>
            <a:pPr marL="286248" lvl="1" indent="-286248" algn="l" defTabSz="914180" rtl="0" eaLnBrk="1" fontAlgn="base" hangingPunct="1">
              <a:lnSpc>
                <a:spcPts val="718"/>
              </a:lnSpc>
              <a:spcBef>
                <a:spcPct val="25000"/>
              </a:spcBef>
              <a:spcAft>
                <a:spcPct val="0"/>
              </a:spcAft>
              <a:buNone/>
            </a:pPr>
            <a:r>
              <a:rPr lang="en-US" dirty="0" smtClean="0"/>
              <a:t>Second level</a:t>
            </a:r>
          </a:p>
          <a:p>
            <a:pPr marL="286248" lvl="2" indent="-286248" algn="l" defTabSz="914180" rtl="0" eaLnBrk="1" fontAlgn="base" hangingPunct="1">
              <a:lnSpc>
                <a:spcPts val="718"/>
              </a:lnSpc>
              <a:spcBef>
                <a:spcPct val="25000"/>
              </a:spcBef>
              <a:spcAft>
                <a:spcPct val="0"/>
              </a:spcAft>
              <a:buNone/>
            </a:pPr>
            <a:r>
              <a:rPr lang="en-US" dirty="0" smtClean="0"/>
              <a:t>Third level</a:t>
            </a:r>
          </a:p>
          <a:p>
            <a:pPr marL="286248" lvl="3" indent="-286248" algn="l" defTabSz="914180" rtl="0" eaLnBrk="1" fontAlgn="base" hangingPunct="1">
              <a:lnSpc>
                <a:spcPts val="718"/>
              </a:lnSpc>
              <a:spcBef>
                <a:spcPct val="25000"/>
              </a:spcBef>
              <a:spcAft>
                <a:spcPct val="0"/>
              </a:spcAft>
              <a:buNone/>
            </a:pPr>
            <a:r>
              <a:rPr lang="en-US" dirty="0" smtClean="0"/>
              <a:t>Fourth level</a:t>
            </a:r>
          </a:p>
          <a:p>
            <a:pPr marL="286248" lvl="4" indent="-286248" algn="l" defTabSz="914180" rtl="0" eaLnBrk="1" fontAlgn="base" hangingPunct="1">
              <a:lnSpc>
                <a:spcPts val="718"/>
              </a:lnSpc>
              <a:spcBef>
                <a:spcPct val="25000"/>
              </a:spcBef>
              <a:spcAft>
                <a:spcPct val="0"/>
              </a:spcAft>
              <a:buNone/>
            </a:pPr>
            <a:r>
              <a:rPr lang="en-US" dirty="0" smtClean="0"/>
              <a:t>Fifth level</a:t>
            </a:r>
            <a:endParaRPr lang="en-US" dirty="0"/>
          </a:p>
        </p:txBody>
      </p:sp>
    </p:spTree>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COPYRIGHT">
    <p:spTree>
      <p:nvGrpSpPr>
        <p:cNvPr id="1" name=""/>
        <p:cNvGrpSpPr/>
        <p:nvPr/>
      </p:nvGrpSpPr>
      <p:grpSpPr>
        <a:xfrm>
          <a:off x="0" y="0"/>
          <a:ext cx="0" cy="0"/>
          <a:chOff x="0" y="0"/>
          <a:chExt cx="0" cy="0"/>
        </a:xfrm>
      </p:grpSpPr>
      <p:sp>
        <p:nvSpPr>
          <p:cNvPr id="7" name="Content Placeholder 6"/>
          <p:cNvSpPr>
            <a:spLocks noGrp="1"/>
          </p:cNvSpPr>
          <p:nvPr>
            <p:ph sz="quarter" idx="13"/>
          </p:nvPr>
        </p:nvSpPr>
        <p:spPr>
          <a:xfrm>
            <a:off x="346364" y="2353235"/>
            <a:ext cx="8458200" cy="1461939"/>
          </a:xfrm>
          <a:noFill/>
          <a:ln w="9525">
            <a:noFill/>
            <a:miter lim="800000"/>
            <a:headEnd/>
            <a:tailEnd/>
          </a:ln>
          <a:effectLst/>
        </p:spPr>
        <p:txBody>
          <a:bodyPr lIns="0" tIns="0" rIns="0" bIns="0">
            <a:spAutoFit/>
          </a:bodyPr>
          <a:lstStyle>
            <a:lvl1pPr algn="l" rtl="0" eaLnBrk="0" fontAlgn="base" hangingPunct="0">
              <a:lnSpc>
                <a:spcPct val="95000"/>
              </a:lnSpc>
              <a:spcBef>
                <a:spcPct val="0"/>
              </a:spcBef>
              <a:spcAft>
                <a:spcPct val="0"/>
              </a:spcAft>
              <a:buFont typeface="Arial" pitchFamily="34" charset="0"/>
              <a:buNone/>
              <a:defRPr lang="en-US" sz="2000" b="1" kern="1200" smtClean="0">
                <a:solidFill>
                  <a:srgbClr val="000000"/>
                </a:solidFill>
                <a:latin typeface="Arial" pitchFamily="34" charset="0"/>
                <a:ea typeface="+mn-ea"/>
                <a:cs typeface="Arial" pitchFamily="34" charset="0"/>
              </a:defRPr>
            </a:lvl1pPr>
            <a:lvl2pPr algn="l" rtl="0" eaLnBrk="0" fontAlgn="base" hangingPunct="0">
              <a:lnSpc>
                <a:spcPct val="95000"/>
              </a:lnSpc>
              <a:spcBef>
                <a:spcPct val="0"/>
              </a:spcBef>
              <a:spcAft>
                <a:spcPct val="0"/>
              </a:spcAft>
              <a:buFont typeface="Arial" pitchFamily="34" charset="0"/>
              <a:buNone/>
              <a:defRPr lang="en-US" sz="2000" b="1" kern="1200" smtClean="0">
                <a:solidFill>
                  <a:srgbClr val="000000"/>
                </a:solidFill>
                <a:latin typeface="Arial" pitchFamily="34" charset="0"/>
                <a:ea typeface="+mn-ea"/>
                <a:cs typeface="Arial" pitchFamily="34" charset="0"/>
              </a:defRPr>
            </a:lvl2pPr>
            <a:lvl3pPr algn="l" rtl="0" eaLnBrk="0" fontAlgn="base" hangingPunct="0">
              <a:lnSpc>
                <a:spcPct val="95000"/>
              </a:lnSpc>
              <a:spcBef>
                <a:spcPct val="0"/>
              </a:spcBef>
              <a:spcAft>
                <a:spcPct val="0"/>
              </a:spcAft>
              <a:buNone/>
              <a:defRPr lang="en-US" sz="2000" b="1" kern="1200" smtClean="0">
                <a:solidFill>
                  <a:srgbClr val="000000"/>
                </a:solidFill>
                <a:latin typeface="Arial" pitchFamily="34" charset="0"/>
                <a:ea typeface="+mn-ea"/>
                <a:cs typeface="Arial" pitchFamily="34" charset="0"/>
              </a:defRPr>
            </a:lvl3pPr>
            <a:lvl4pPr algn="l" rtl="0" eaLnBrk="0" fontAlgn="base" hangingPunct="0">
              <a:lnSpc>
                <a:spcPct val="95000"/>
              </a:lnSpc>
              <a:spcBef>
                <a:spcPct val="0"/>
              </a:spcBef>
              <a:spcAft>
                <a:spcPct val="0"/>
              </a:spcAft>
              <a:buNone/>
              <a:defRPr lang="en-US" sz="2000" b="1" kern="1200" smtClean="0">
                <a:solidFill>
                  <a:srgbClr val="000000"/>
                </a:solidFill>
                <a:latin typeface="Arial" pitchFamily="34" charset="0"/>
                <a:ea typeface="+mn-ea"/>
                <a:cs typeface="Arial" pitchFamily="34" charset="0"/>
              </a:defRPr>
            </a:lvl4pPr>
            <a:lvl5pPr algn="l" rtl="0" eaLnBrk="0" fontAlgn="base" hangingPunct="0">
              <a:lnSpc>
                <a:spcPct val="95000"/>
              </a:lnSpc>
              <a:spcBef>
                <a:spcPct val="0"/>
              </a:spcBef>
              <a:spcAft>
                <a:spcPct val="0"/>
              </a:spcAft>
              <a:buNone/>
              <a:defRPr lang="en-US" sz="2000" b="1" kern="1200" dirty="0">
                <a:solidFill>
                  <a:srgbClr val="000000"/>
                </a:solidFill>
                <a:latin typeface="Arial" pitchFamily="34" charset="0"/>
                <a:ea typeface="+mn-ea"/>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Line 38"/>
          <p:cNvSpPr>
            <a:spLocks noChangeShapeType="1"/>
          </p:cNvSpPr>
          <p:nvPr userDrawn="1"/>
        </p:nvSpPr>
        <p:spPr bwMode="auto">
          <a:xfrm>
            <a:off x="299258" y="2017059"/>
            <a:ext cx="8520545" cy="0"/>
          </a:xfrm>
          <a:prstGeom prst="line">
            <a:avLst/>
          </a:prstGeom>
          <a:noFill/>
          <a:ln w="19050">
            <a:solidFill>
              <a:srgbClr val="000000"/>
            </a:solidFill>
            <a:round/>
            <a:headEnd/>
            <a:tailEnd/>
          </a:ln>
          <a:effectLst/>
        </p:spPr>
        <p:txBody>
          <a:bodyPr wrap="none" lIns="101834" tIns="50917" rIns="101834" bIns="50917" anchor="ctr"/>
          <a:lstStyle/>
          <a:p>
            <a:pPr>
              <a:defRPr/>
            </a:pPr>
            <a:endParaRPr lang="en-US" dirty="0">
              <a:latin typeface="Arial" pitchFamily="34" charset="0"/>
              <a:cs typeface="Arial" pitchFamily="34" charset="0"/>
            </a:endParaRPr>
          </a:p>
        </p:txBody>
      </p:sp>
      <p:sp>
        <p:nvSpPr>
          <p:cNvPr id="11" name="Date Placeholder 3"/>
          <p:cNvSpPr>
            <a:spLocks noGrp="1"/>
          </p:cNvSpPr>
          <p:nvPr>
            <p:ph type="dt" sz="half" idx="10"/>
          </p:nvPr>
        </p:nvSpPr>
        <p:spPr>
          <a:xfrm>
            <a:off x="307571" y="6406181"/>
            <a:ext cx="1870364" cy="306593"/>
          </a:xfrm>
        </p:spPr>
        <p:txBody>
          <a:bodyPr/>
          <a:lstStyle/>
          <a:p>
            <a:fld id="{C7324B07-F510-4AE0-9F5A-324E920CB5E3}" type="datetime1">
              <a:rPr lang="en-US" smtClean="0"/>
              <a:pPr/>
              <a:t>6/29/2015</a:t>
            </a:fld>
            <a:endParaRPr lang="en-US" dirty="0"/>
          </a:p>
        </p:txBody>
      </p:sp>
      <p:sp>
        <p:nvSpPr>
          <p:cNvPr id="12" name="Footer Placeholder 4"/>
          <p:cNvSpPr>
            <a:spLocks noGrp="1"/>
          </p:cNvSpPr>
          <p:nvPr>
            <p:ph type="ftr" sz="quarter" idx="11"/>
          </p:nvPr>
        </p:nvSpPr>
        <p:spPr>
          <a:xfrm>
            <a:off x="3124200" y="6406182"/>
            <a:ext cx="2895600" cy="314661"/>
          </a:xfrm>
        </p:spPr>
        <p:txBody>
          <a:bodyPr/>
          <a:lstStyle/>
          <a:p>
            <a:endParaRPr lang="en-US" dirty="0"/>
          </a:p>
        </p:txBody>
      </p:sp>
      <p:sp>
        <p:nvSpPr>
          <p:cNvPr id="13" name="Slide Number Placeholder 5"/>
          <p:cNvSpPr>
            <a:spLocks noGrp="1"/>
          </p:cNvSpPr>
          <p:nvPr>
            <p:ph type="sldNum" sz="quarter" idx="12"/>
          </p:nvPr>
        </p:nvSpPr>
        <p:spPr>
          <a:xfrm>
            <a:off x="6691745" y="6406182"/>
            <a:ext cx="2133600" cy="314661"/>
          </a:xfrm>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7571" y="1048873"/>
            <a:ext cx="8520545" cy="1621715"/>
          </a:xfrm>
        </p:spPr>
        <p:txBody>
          <a:bodyPr>
            <a:normAutofit/>
          </a:bodyPr>
          <a:lstStyle>
            <a:lvl1pPr algn="ct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307571" y="2969110"/>
            <a:ext cx="8520545" cy="2630245"/>
          </a:xfrm>
        </p:spPr>
        <p:txBody>
          <a:bodyPr anchor="ctr" anchorCtr="0">
            <a:normAutofit/>
          </a:bodyPr>
          <a:lstStyle>
            <a:lvl1pPr marL="0" indent="0" algn="ctr">
              <a:buNone/>
              <a:defRPr sz="2800" b="1">
                <a:solidFill>
                  <a:srgbClr val="000000"/>
                </a:solidFill>
              </a:defRPr>
            </a:lvl1pPr>
            <a:lvl2pPr marL="456933" indent="0" algn="ctr">
              <a:buNone/>
              <a:defRPr>
                <a:solidFill>
                  <a:schemeClr val="tx1">
                    <a:tint val="75000"/>
                  </a:schemeClr>
                </a:solidFill>
              </a:defRPr>
            </a:lvl2pPr>
            <a:lvl3pPr marL="913865" indent="0" algn="ctr">
              <a:buNone/>
              <a:defRPr>
                <a:solidFill>
                  <a:schemeClr val="tx1">
                    <a:tint val="75000"/>
                  </a:schemeClr>
                </a:solidFill>
              </a:defRPr>
            </a:lvl3pPr>
            <a:lvl4pPr marL="1370799" indent="0" algn="ctr">
              <a:buNone/>
              <a:defRPr>
                <a:solidFill>
                  <a:schemeClr val="tx1">
                    <a:tint val="75000"/>
                  </a:schemeClr>
                </a:solidFill>
              </a:defRPr>
            </a:lvl4pPr>
            <a:lvl5pPr marL="1827731" indent="0" algn="ctr">
              <a:buNone/>
              <a:defRPr>
                <a:solidFill>
                  <a:schemeClr val="tx1">
                    <a:tint val="75000"/>
                  </a:schemeClr>
                </a:solidFill>
              </a:defRPr>
            </a:lvl5pPr>
            <a:lvl6pPr marL="2284665" indent="0" algn="ctr">
              <a:buNone/>
              <a:defRPr>
                <a:solidFill>
                  <a:schemeClr val="tx1">
                    <a:tint val="75000"/>
                  </a:schemeClr>
                </a:solidFill>
              </a:defRPr>
            </a:lvl6pPr>
            <a:lvl7pPr marL="2741596" indent="0" algn="ctr">
              <a:buNone/>
              <a:defRPr>
                <a:solidFill>
                  <a:schemeClr val="tx1">
                    <a:tint val="75000"/>
                  </a:schemeClr>
                </a:solidFill>
              </a:defRPr>
            </a:lvl7pPr>
            <a:lvl8pPr marL="3198530" indent="0" algn="ctr">
              <a:buNone/>
              <a:defRPr>
                <a:solidFill>
                  <a:schemeClr val="tx1">
                    <a:tint val="75000"/>
                  </a:schemeClr>
                </a:solidFill>
              </a:defRPr>
            </a:lvl8pPr>
            <a:lvl9pPr marL="365546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D670843-75F1-451F-B1F5-734376F7FF23}"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cxnSp>
        <p:nvCxnSpPr>
          <p:cNvPr id="8" name="Straight Connector 7"/>
          <p:cNvCxnSpPr/>
          <p:nvPr userDrawn="1"/>
        </p:nvCxnSpPr>
        <p:spPr>
          <a:xfrm>
            <a:off x="307571" y="2799678"/>
            <a:ext cx="8520545" cy="0"/>
          </a:xfrm>
          <a:prstGeom prst="line">
            <a:avLst/>
          </a:prstGeom>
          <a:ln w="31750">
            <a:solidFill>
              <a:srgbClr val="0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marL="1768553" indent="-226410" algn="l" rtl="0" eaLnBrk="1" fontAlgn="base" hangingPunct="1">
              <a:lnSpc>
                <a:spcPct val="85000"/>
              </a:lnSpc>
              <a:spcBef>
                <a:spcPct val="15000"/>
              </a:spcBef>
              <a:spcAft>
                <a:spcPct val="0"/>
              </a:spcAft>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6FF5B84-85D0-405A-AB03-8A5A108CBD3D}"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
        <p:nvSpPr>
          <p:cNvPr id="7" name="Line 38"/>
          <p:cNvSpPr>
            <a:spLocks noChangeShapeType="1"/>
          </p:cNvSpPr>
          <p:nvPr userDrawn="1"/>
        </p:nvSpPr>
        <p:spPr bwMode="auto">
          <a:xfrm>
            <a:off x="301627" y="2019860"/>
            <a:ext cx="8520545" cy="0"/>
          </a:xfrm>
          <a:prstGeom prst="line">
            <a:avLst/>
          </a:prstGeom>
          <a:noFill/>
          <a:ln w="19050">
            <a:solidFill>
              <a:srgbClr val="000000"/>
            </a:solidFill>
            <a:round/>
            <a:headEnd/>
            <a:tailEnd/>
          </a:ln>
          <a:effectLst/>
        </p:spPr>
        <p:txBody>
          <a:bodyPr wrap="none" lIns="91387" tIns="45693" rIns="91387" bIns="45693" anchor="ctr"/>
          <a:lstStyle/>
          <a:p>
            <a:pPr>
              <a:defRPr/>
            </a:pPr>
            <a:endParaRPr lang="en-US" dirty="0">
              <a:latin typeface="Arial" pitchFamily="34" charset="0"/>
              <a:cs typeface="Arial" pitchFamily="34" charset="0"/>
            </a:endParaRPr>
          </a:p>
        </p:txBody>
      </p:sp>
    </p:spTree>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5"/>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6933" indent="0">
              <a:buNone/>
              <a:defRPr sz="1800">
                <a:solidFill>
                  <a:schemeClr val="tx1">
                    <a:tint val="75000"/>
                  </a:schemeClr>
                </a:solidFill>
              </a:defRPr>
            </a:lvl2pPr>
            <a:lvl3pPr marL="913865" indent="0">
              <a:buNone/>
              <a:defRPr sz="1600">
                <a:solidFill>
                  <a:schemeClr val="tx1">
                    <a:tint val="75000"/>
                  </a:schemeClr>
                </a:solidFill>
              </a:defRPr>
            </a:lvl3pPr>
            <a:lvl4pPr marL="1370799" indent="0">
              <a:buNone/>
              <a:defRPr sz="1400">
                <a:solidFill>
                  <a:schemeClr val="tx1">
                    <a:tint val="75000"/>
                  </a:schemeClr>
                </a:solidFill>
              </a:defRPr>
            </a:lvl4pPr>
            <a:lvl5pPr marL="1827731" indent="0">
              <a:buNone/>
              <a:defRPr sz="1400">
                <a:solidFill>
                  <a:schemeClr val="tx1">
                    <a:tint val="75000"/>
                  </a:schemeClr>
                </a:solidFill>
              </a:defRPr>
            </a:lvl5pPr>
            <a:lvl6pPr marL="2284665" indent="0">
              <a:buNone/>
              <a:defRPr sz="1400">
                <a:solidFill>
                  <a:schemeClr val="tx1">
                    <a:tint val="75000"/>
                  </a:schemeClr>
                </a:solidFill>
              </a:defRPr>
            </a:lvl6pPr>
            <a:lvl7pPr marL="2741596" indent="0">
              <a:buNone/>
              <a:defRPr sz="1400">
                <a:solidFill>
                  <a:schemeClr val="tx1">
                    <a:tint val="75000"/>
                  </a:schemeClr>
                </a:solidFill>
              </a:defRPr>
            </a:lvl7pPr>
            <a:lvl8pPr marL="3198530" indent="0">
              <a:buNone/>
              <a:defRPr sz="1400">
                <a:solidFill>
                  <a:schemeClr val="tx1">
                    <a:tint val="75000"/>
                  </a:schemeClr>
                </a:solidFill>
              </a:defRPr>
            </a:lvl8pPr>
            <a:lvl9pPr marL="365546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FA165A-CF9F-496E-9529-12943221BD65}"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4320" y="1952513"/>
            <a:ext cx="4222865" cy="417934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952513"/>
            <a:ext cx="4222865" cy="417934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747C2A4-8B79-4BC4-95CC-AA10B1893934}" type="datetime1">
              <a:rPr lang="en-US" smtClean="0"/>
              <a:pPr/>
              <a:t>6/29/2015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15641" y="2081605"/>
            <a:ext cx="4040188" cy="639762"/>
          </a:xfrm>
        </p:spPr>
        <p:txBody>
          <a:bodyPr anchor="b"/>
          <a:lstStyle>
            <a:lvl1pPr marL="0" indent="0">
              <a:buNone/>
              <a:defRPr sz="2400" b="1"/>
            </a:lvl1pPr>
            <a:lvl2pPr marL="456933" indent="0">
              <a:buNone/>
              <a:defRPr sz="2000" b="1"/>
            </a:lvl2pPr>
            <a:lvl3pPr marL="913865" indent="0">
              <a:buNone/>
              <a:defRPr sz="1800" b="1"/>
            </a:lvl3pPr>
            <a:lvl4pPr marL="1370799" indent="0">
              <a:buNone/>
              <a:defRPr sz="1600" b="1"/>
            </a:lvl4pPr>
            <a:lvl5pPr marL="1827731" indent="0">
              <a:buNone/>
              <a:defRPr sz="1600" b="1"/>
            </a:lvl5pPr>
            <a:lvl6pPr marL="2284665" indent="0">
              <a:buNone/>
              <a:defRPr sz="1600" b="1"/>
            </a:lvl6pPr>
            <a:lvl7pPr marL="2741596" indent="0">
              <a:buNone/>
              <a:defRPr sz="1600" b="1"/>
            </a:lvl7pPr>
            <a:lvl8pPr marL="3198530" indent="0">
              <a:buNone/>
              <a:defRPr sz="1600" b="1"/>
            </a:lvl8pPr>
            <a:lvl9pPr marL="365546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759337"/>
            <a:ext cx="4040188" cy="33725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30" y="2081605"/>
            <a:ext cx="4041775" cy="639762"/>
          </a:xfrm>
        </p:spPr>
        <p:txBody>
          <a:bodyPr anchor="b"/>
          <a:lstStyle>
            <a:lvl1pPr marL="0" indent="0">
              <a:buNone/>
              <a:defRPr sz="2400" b="1"/>
            </a:lvl1pPr>
            <a:lvl2pPr marL="456933" indent="0">
              <a:buNone/>
              <a:defRPr sz="2000" b="1"/>
            </a:lvl2pPr>
            <a:lvl3pPr marL="913865" indent="0">
              <a:buNone/>
              <a:defRPr sz="1800" b="1"/>
            </a:lvl3pPr>
            <a:lvl4pPr marL="1370799" indent="0">
              <a:buNone/>
              <a:defRPr sz="1600" b="1"/>
            </a:lvl4pPr>
            <a:lvl5pPr marL="1827731" indent="0">
              <a:buNone/>
              <a:defRPr sz="1600" b="1"/>
            </a:lvl5pPr>
            <a:lvl6pPr marL="2284665" indent="0">
              <a:buNone/>
              <a:defRPr sz="1600" b="1"/>
            </a:lvl6pPr>
            <a:lvl7pPr marL="2741596" indent="0">
              <a:buNone/>
              <a:defRPr sz="1600" b="1"/>
            </a:lvl7pPr>
            <a:lvl8pPr marL="3198530" indent="0">
              <a:buNone/>
              <a:defRPr sz="1600" b="1"/>
            </a:lvl8pPr>
            <a:lvl9pPr marL="365546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0" y="2759337"/>
            <a:ext cx="4041775" cy="33725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6C26801-979B-4C4C-B338-91E76B352BCE}" type="datetime1">
              <a:rPr lang="en-US" smtClean="0"/>
              <a:pPr/>
              <a:t>6/29/2015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7571" y="1048873"/>
            <a:ext cx="8520545" cy="1621715"/>
          </a:xfrm>
        </p:spPr>
        <p:txBody>
          <a:bodyPr>
            <a:normAutofit/>
          </a:bodyPr>
          <a:lstStyle>
            <a:lvl1pPr algn="ct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307571" y="2969110"/>
            <a:ext cx="8520545" cy="2630245"/>
          </a:xfrm>
        </p:spPr>
        <p:txBody>
          <a:bodyPr anchor="ctr" anchorCtr="0">
            <a:normAutofit/>
          </a:bodyPr>
          <a:lstStyle>
            <a:lvl1pPr marL="0" indent="0" algn="ctr">
              <a:buNone/>
              <a:defRPr sz="2800" b="1">
                <a:solidFill>
                  <a:schemeClr val="tx1"/>
                </a:solidFill>
              </a:defRPr>
            </a:lvl1pPr>
            <a:lvl2pPr marL="456986" indent="0" algn="ctr">
              <a:buNone/>
              <a:defRPr>
                <a:solidFill>
                  <a:schemeClr val="tx1">
                    <a:tint val="75000"/>
                  </a:schemeClr>
                </a:solidFill>
              </a:defRPr>
            </a:lvl2pPr>
            <a:lvl3pPr marL="913972" indent="0" algn="ctr">
              <a:buNone/>
              <a:defRPr>
                <a:solidFill>
                  <a:schemeClr val="tx1">
                    <a:tint val="75000"/>
                  </a:schemeClr>
                </a:solidFill>
              </a:defRPr>
            </a:lvl3pPr>
            <a:lvl4pPr marL="1370959" indent="0" algn="ctr">
              <a:buNone/>
              <a:defRPr>
                <a:solidFill>
                  <a:schemeClr val="tx1">
                    <a:tint val="75000"/>
                  </a:schemeClr>
                </a:solidFill>
              </a:defRPr>
            </a:lvl4pPr>
            <a:lvl5pPr marL="1827945" indent="0" algn="ctr">
              <a:buNone/>
              <a:defRPr>
                <a:solidFill>
                  <a:schemeClr val="tx1">
                    <a:tint val="75000"/>
                  </a:schemeClr>
                </a:solidFill>
              </a:defRPr>
            </a:lvl5pPr>
            <a:lvl6pPr marL="2284932" indent="0" algn="ctr">
              <a:buNone/>
              <a:defRPr>
                <a:solidFill>
                  <a:schemeClr val="tx1">
                    <a:tint val="75000"/>
                  </a:schemeClr>
                </a:solidFill>
              </a:defRPr>
            </a:lvl6pPr>
            <a:lvl7pPr marL="2741916" indent="0" algn="ctr">
              <a:buNone/>
              <a:defRPr>
                <a:solidFill>
                  <a:schemeClr val="tx1">
                    <a:tint val="75000"/>
                  </a:schemeClr>
                </a:solidFill>
              </a:defRPr>
            </a:lvl7pPr>
            <a:lvl8pPr marL="3198904" indent="0" algn="ctr">
              <a:buNone/>
              <a:defRPr>
                <a:solidFill>
                  <a:schemeClr val="tx1">
                    <a:tint val="75000"/>
                  </a:schemeClr>
                </a:solidFill>
              </a:defRPr>
            </a:lvl8pPr>
            <a:lvl9pPr marL="3655888"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3A6E252-CDCD-49ED-9308-945ECCDF2721}"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cxnSp>
        <p:nvCxnSpPr>
          <p:cNvPr id="8" name="Straight Connector 7"/>
          <p:cNvCxnSpPr/>
          <p:nvPr userDrawn="1"/>
        </p:nvCxnSpPr>
        <p:spPr>
          <a:xfrm>
            <a:off x="307571" y="2799678"/>
            <a:ext cx="852054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613F577-2323-4ACB-99B4-2622E4565B26}" type="datetime1">
              <a:rPr lang="en-US" smtClean="0"/>
              <a:pPr/>
              <a:t>6/29/2015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8C0E20-AB73-4504-B657-62FC9E10538C}" type="datetime1">
              <a:rPr lang="en-US" smtClean="0"/>
              <a:pPr/>
              <a:t>6/29/2015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
        <p:nvSpPr>
          <p:cNvPr id="5" name="Title 1"/>
          <p:cNvSpPr>
            <a:spLocks noGrp="1"/>
          </p:cNvSpPr>
          <p:nvPr>
            <p:ph type="title"/>
          </p:nvPr>
        </p:nvSpPr>
        <p:spPr>
          <a:xfrm>
            <a:off x="299258" y="992395"/>
            <a:ext cx="8520545" cy="911711"/>
          </a:xfrm>
        </p:spPr>
        <p:txBody>
          <a:bodyPr/>
          <a:lstStyle/>
          <a:p>
            <a:r>
              <a:rPr lang="en-US" smtClean="0"/>
              <a:t>Click to edit Master title style</a:t>
            </a:r>
            <a:endParaRPr lang="en-US"/>
          </a:p>
        </p:txBody>
      </p:sp>
      <p:sp>
        <p:nvSpPr>
          <p:cNvPr id="6" name="Content Placeholder 2"/>
          <p:cNvSpPr>
            <a:spLocks noGrp="1"/>
          </p:cNvSpPr>
          <p:nvPr>
            <p:ph idx="1"/>
          </p:nvPr>
        </p:nvSpPr>
        <p:spPr>
          <a:xfrm>
            <a:off x="299258" y="2097741"/>
            <a:ext cx="8520545" cy="422775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txBox="1">
            <a:spLocks/>
          </p:cNvSpPr>
          <p:nvPr userDrawn="1"/>
        </p:nvSpPr>
        <p:spPr>
          <a:xfrm>
            <a:off x="307571" y="6406181"/>
            <a:ext cx="1870364" cy="306593"/>
          </a:xfrm>
          <a:prstGeom prst="rect">
            <a:avLst/>
          </a:prstGeom>
        </p:spPr>
        <p:txBody>
          <a:bodyPr vert="horz" lIns="91387" tIns="45693" rIns="91387" bIns="45693" rtlCol="0" anchor="ctr"/>
          <a:lstStyle/>
          <a:p>
            <a:pPr marL="0" marR="0" lvl="0" indent="0" algn="l" defTabSz="913865" rtl="0" eaLnBrk="1" fontAlgn="auto" latinLnBrk="0" hangingPunct="1">
              <a:lnSpc>
                <a:spcPct val="100000"/>
              </a:lnSpc>
              <a:spcBef>
                <a:spcPts val="0"/>
              </a:spcBef>
              <a:spcAft>
                <a:spcPts val="0"/>
              </a:spcAft>
              <a:buClrTx/>
              <a:buSzTx/>
              <a:buFontTx/>
              <a:buNone/>
              <a:tabLst/>
              <a:defRPr/>
            </a:pPr>
            <a:fld id="{B6CAB80B-39B1-40A9-9D70-E337B97384B5}" type="datetimeFigureOut">
              <a:rPr kumimoji="0" lang="en-US" sz="1400" b="0" i="0" u="none" strike="noStrike" kern="1200" cap="none" spc="0" normalizeH="0" baseline="0" noProof="0" smtClean="0">
                <a:ln>
                  <a:noFill/>
                </a:ln>
                <a:solidFill>
                  <a:schemeClr val="tx1"/>
                </a:solidFill>
                <a:effectLst/>
                <a:uLnTx/>
                <a:uFillTx/>
                <a:latin typeface="Arial" pitchFamily="34" charset="0"/>
                <a:ea typeface="+mn-ea"/>
                <a:cs typeface="Arial" pitchFamily="34" charset="0"/>
              </a:rPr>
              <a:pPr marL="0" marR="0" lvl="0" indent="0" algn="l" defTabSz="913865" rtl="0" eaLnBrk="1" fontAlgn="auto" latinLnBrk="0" hangingPunct="1">
                <a:lnSpc>
                  <a:spcPct val="100000"/>
                </a:lnSpc>
                <a:spcBef>
                  <a:spcPts val="0"/>
                </a:spcBef>
                <a:spcAft>
                  <a:spcPts val="0"/>
                </a:spcAft>
                <a:buClrTx/>
                <a:buSzTx/>
                <a:buFontTx/>
                <a:buNone/>
                <a:tabLst/>
                <a:defRPr/>
              </a:pPr>
              <a:t>6/29/2015</a:t>
            </a:fld>
            <a:endParaRPr kumimoji="0" lang="en-US" sz="14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
        <p:nvSpPr>
          <p:cNvPr id="8" name="Slide Number Placeholder 5"/>
          <p:cNvSpPr txBox="1">
            <a:spLocks/>
          </p:cNvSpPr>
          <p:nvPr userDrawn="1"/>
        </p:nvSpPr>
        <p:spPr>
          <a:xfrm>
            <a:off x="6691745" y="6406182"/>
            <a:ext cx="2133600" cy="314661"/>
          </a:xfrm>
          <a:prstGeom prst="rect">
            <a:avLst/>
          </a:prstGeom>
        </p:spPr>
        <p:txBody>
          <a:bodyPr vert="horz" lIns="91387" tIns="45693" rIns="91387" bIns="45693" rtlCol="0" anchor="ctr"/>
          <a:lstStyle/>
          <a:p>
            <a:pPr marL="0" marR="0" lvl="0" indent="0" algn="r" defTabSz="913865"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
        <p:nvSpPr>
          <p:cNvPr id="9" name="Line 38"/>
          <p:cNvSpPr>
            <a:spLocks noChangeShapeType="1"/>
          </p:cNvSpPr>
          <p:nvPr userDrawn="1"/>
        </p:nvSpPr>
        <p:spPr bwMode="auto">
          <a:xfrm>
            <a:off x="301627" y="2019860"/>
            <a:ext cx="8520545" cy="0"/>
          </a:xfrm>
          <a:prstGeom prst="line">
            <a:avLst/>
          </a:prstGeom>
          <a:noFill/>
          <a:ln w="19050">
            <a:solidFill>
              <a:srgbClr val="000000"/>
            </a:solidFill>
            <a:round/>
            <a:headEnd/>
            <a:tailEnd/>
          </a:ln>
          <a:effectLst/>
        </p:spPr>
        <p:txBody>
          <a:bodyPr wrap="none" lIns="91387" tIns="45693" rIns="91387" bIns="45693" anchor="ctr"/>
          <a:lstStyle/>
          <a:p>
            <a:pPr>
              <a:defRPr/>
            </a:pPr>
            <a:endParaRPr lang="en-US" dirty="0">
              <a:latin typeface="Arial" pitchFamily="34" charset="0"/>
              <a:cs typeface="Arial" pitchFamily="34" charset="0"/>
            </a:endParaRPr>
          </a:p>
        </p:txBody>
      </p:sp>
    </p:spTree>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1145689"/>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1145689"/>
            <a:ext cx="5111750" cy="500230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4" y="2355925"/>
            <a:ext cx="3008313" cy="3775934"/>
          </a:xfrm>
        </p:spPr>
        <p:txBody>
          <a:bodyPr/>
          <a:lstStyle>
            <a:lvl1pPr marL="0" indent="0">
              <a:buNone/>
              <a:defRPr sz="1400"/>
            </a:lvl1pPr>
            <a:lvl2pPr marL="456933" indent="0">
              <a:buNone/>
              <a:defRPr sz="1200"/>
            </a:lvl2pPr>
            <a:lvl3pPr marL="913865" indent="0">
              <a:buNone/>
              <a:defRPr sz="1000"/>
            </a:lvl3pPr>
            <a:lvl4pPr marL="1370799" indent="0">
              <a:buNone/>
              <a:defRPr sz="900"/>
            </a:lvl4pPr>
            <a:lvl5pPr marL="1827731" indent="0">
              <a:buNone/>
              <a:defRPr sz="900"/>
            </a:lvl5pPr>
            <a:lvl6pPr marL="2284665" indent="0">
              <a:buNone/>
              <a:defRPr sz="900"/>
            </a:lvl6pPr>
            <a:lvl7pPr marL="2741596" indent="0">
              <a:buNone/>
              <a:defRPr sz="900"/>
            </a:lvl7pPr>
            <a:lvl8pPr marL="3198530" indent="0">
              <a:buNone/>
              <a:defRPr sz="900"/>
            </a:lvl8pPr>
            <a:lvl9pPr marL="365546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643695-8ECD-498F-B722-D9A8A067E380}" type="datetime1">
              <a:rPr lang="en-US" smtClean="0"/>
              <a:pPr/>
              <a:t>6/29/2015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1008531"/>
            <a:ext cx="5486400" cy="3719456"/>
          </a:xfrm>
        </p:spPr>
        <p:txBody>
          <a:bodyPr/>
          <a:lstStyle>
            <a:lvl1pPr marL="0" indent="0">
              <a:buNone/>
              <a:defRPr sz="3200"/>
            </a:lvl1pPr>
            <a:lvl2pPr marL="456933" indent="0">
              <a:buNone/>
              <a:defRPr sz="2800"/>
            </a:lvl2pPr>
            <a:lvl3pPr marL="913865" indent="0">
              <a:buNone/>
              <a:defRPr sz="2400"/>
            </a:lvl3pPr>
            <a:lvl4pPr marL="1370799" indent="0">
              <a:buNone/>
              <a:defRPr sz="2000"/>
            </a:lvl4pPr>
            <a:lvl5pPr marL="1827731" indent="0">
              <a:buNone/>
              <a:defRPr sz="2000"/>
            </a:lvl5pPr>
            <a:lvl6pPr marL="2284665" indent="0">
              <a:buNone/>
              <a:defRPr sz="2000"/>
            </a:lvl6pPr>
            <a:lvl7pPr marL="2741596" indent="0">
              <a:buNone/>
              <a:defRPr sz="2000"/>
            </a:lvl7pPr>
            <a:lvl8pPr marL="3198530" indent="0">
              <a:buNone/>
              <a:defRPr sz="2000"/>
            </a:lvl8pPr>
            <a:lvl9pPr marL="365546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933" indent="0">
              <a:buNone/>
              <a:defRPr sz="1200"/>
            </a:lvl2pPr>
            <a:lvl3pPr marL="913865" indent="0">
              <a:buNone/>
              <a:defRPr sz="1000"/>
            </a:lvl3pPr>
            <a:lvl4pPr marL="1370799" indent="0">
              <a:buNone/>
              <a:defRPr sz="900"/>
            </a:lvl4pPr>
            <a:lvl5pPr marL="1827731" indent="0">
              <a:buNone/>
              <a:defRPr sz="900"/>
            </a:lvl5pPr>
            <a:lvl6pPr marL="2284665" indent="0">
              <a:buNone/>
              <a:defRPr sz="900"/>
            </a:lvl6pPr>
            <a:lvl7pPr marL="2741596" indent="0">
              <a:buNone/>
              <a:defRPr sz="900"/>
            </a:lvl7pPr>
            <a:lvl8pPr marL="3198530" indent="0">
              <a:buNone/>
              <a:defRPr sz="900"/>
            </a:lvl8pPr>
            <a:lvl9pPr marL="365546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69047F-46A3-41B9-B6F7-6176FCBD36B3}" type="datetime1">
              <a:rPr lang="en-US" smtClean="0"/>
              <a:pPr/>
              <a:t>6/29/2015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EFE6E9-AFFA-41DD-B88E-B7E52B031903}"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73075"/>
            <a:ext cx="2057400" cy="505071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073075"/>
            <a:ext cx="6019800" cy="505071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CFE855-4301-4E37-AD8A-ED09471BC11B}"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itchFamily="34" charset="0"/>
                <a:cs typeface="Arial" pitchFamily="34" charset="0"/>
              </a:defRPr>
            </a:lvl1pPr>
          </a:lstStyle>
          <a:p>
            <a:r>
              <a:rPr lang="en-US" smtClean="0"/>
              <a:t>Click to edit Master title style</a:t>
            </a:r>
            <a:endParaRPr lang="en-US"/>
          </a:p>
        </p:txBody>
      </p:sp>
      <p:sp>
        <p:nvSpPr>
          <p:cNvPr id="3" name="Content Placeholder 2"/>
          <p:cNvSpPr>
            <a:spLocks noGrp="1"/>
          </p:cNvSpPr>
          <p:nvPr>
            <p:ph idx="1"/>
          </p:nvPr>
        </p:nvSpPr>
        <p:spPr>
          <a:xfrm>
            <a:off x="274320" y="2081609"/>
            <a:ext cx="8337665" cy="2542095"/>
          </a:xfrm>
          <a:noFill/>
          <a:ln w="9525">
            <a:noFill/>
            <a:miter lim="800000"/>
            <a:headEnd/>
            <a:tailEnd/>
          </a:ln>
          <a:effectLst/>
        </p:spPr>
        <p:txBody>
          <a:bodyPr lIns="91346" tIns="45674" rIns="91346" bIns="45674" numCol="6">
            <a:spAutoFit/>
          </a:bodyPr>
          <a:lstStyle>
            <a:lvl1pPr algn="l" defTabSz="914073" rtl="0" fontAlgn="base">
              <a:lnSpc>
                <a:spcPts val="718"/>
              </a:lnSpc>
              <a:spcAft>
                <a:spcPct val="0"/>
              </a:spcAft>
              <a:buNone/>
              <a:defRPr lang="en-US" sz="800" b="1" kern="1200" smtClean="0">
                <a:solidFill>
                  <a:srgbClr val="000000"/>
                </a:solidFill>
                <a:latin typeface="Arial" pitchFamily="34" charset="0"/>
                <a:ea typeface="+mn-ea"/>
                <a:cs typeface="Arial" pitchFamily="34" charset="0"/>
              </a:defRPr>
            </a:lvl1pPr>
            <a:lvl2pPr algn="l" defTabSz="914073" rtl="0" fontAlgn="base">
              <a:lnSpc>
                <a:spcPts val="718"/>
              </a:lnSpc>
              <a:spcAft>
                <a:spcPct val="0"/>
              </a:spcAft>
              <a:buNone/>
              <a:defRPr lang="en-US" sz="800" b="0" kern="1200" smtClean="0">
                <a:solidFill>
                  <a:srgbClr val="000000"/>
                </a:solidFill>
                <a:latin typeface="Arial" pitchFamily="34" charset="0"/>
                <a:ea typeface="+mn-ea"/>
                <a:cs typeface="Arial" pitchFamily="34" charset="0"/>
              </a:defRPr>
            </a:lvl2pPr>
            <a:lvl3pPr algn="l" defTabSz="914073" rtl="0" fontAlgn="base">
              <a:lnSpc>
                <a:spcPts val="718"/>
              </a:lnSpc>
              <a:spcAft>
                <a:spcPct val="0"/>
              </a:spcAft>
              <a:buNone/>
              <a:defRPr lang="en-US" sz="800" b="0" kern="1200" smtClean="0">
                <a:solidFill>
                  <a:srgbClr val="000000"/>
                </a:solidFill>
                <a:latin typeface="Arial" pitchFamily="34" charset="0"/>
                <a:ea typeface="+mn-ea"/>
                <a:cs typeface="Arial" pitchFamily="34" charset="0"/>
              </a:defRPr>
            </a:lvl3pPr>
            <a:lvl4pPr algn="l" defTabSz="914073" rtl="0" fontAlgn="base">
              <a:lnSpc>
                <a:spcPts val="718"/>
              </a:lnSpc>
              <a:spcAft>
                <a:spcPct val="0"/>
              </a:spcAft>
              <a:buNone/>
              <a:defRPr lang="en-US" sz="800" b="0" kern="1200" smtClean="0">
                <a:solidFill>
                  <a:srgbClr val="000000"/>
                </a:solidFill>
                <a:latin typeface="Arial" pitchFamily="34" charset="0"/>
                <a:ea typeface="+mn-ea"/>
                <a:cs typeface="Arial" pitchFamily="34" charset="0"/>
              </a:defRPr>
            </a:lvl4pPr>
            <a:lvl5pPr algn="l" defTabSz="914073" rtl="0" fontAlgn="base">
              <a:lnSpc>
                <a:spcPts val="718"/>
              </a:lnSpc>
              <a:spcAft>
                <a:spcPct val="0"/>
              </a:spcAft>
              <a:buNone/>
              <a:defRPr lang="en-US" sz="800" b="0" kern="1200" dirty="0">
                <a:solidFill>
                  <a:srgbClr val="000000"/>
                </a:solidFill>
                <a:latin typeface="Arial" pitchFamily="34" charset="0"/>
                <a:ea typeface="+mn-ea"/>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5"/>
          <p:cNvSpPr>
            <a:spLocks noGrp="1" noChangeArrowheads="1"/>
          </p:cNvSpPr>
          <p:nvPr>
            <p:ph type="dt" sz="half" idx="10"/>
          </p:nvPr>
        </p:nvSpPr>
        <p:spPr>
          <a:ln/>
        </p:spPr>
        <p:txBody>
          <a:bodyPr/>
          <a:lstStyle>
            <a:lvl1pPr>
              <a:defRPr>
                <a:latin typeface="Arial" pitchFamily="34" charset="0"/>
                <a:cs typeface="Arial" pitchFamily="34" charset="0"/>
              </a:defRPr>
            </a:lvl1pPr>
          </a:lstStyle>
          <a:p>
            <a:pPr>
              <a:defRPr/>
            </a:pPr>
            <a:fld id="{FAE2F0B0-AA6A-43FA-8139-A597F20D8515}" type="datetime1">
              <a:rPr lang="en-US" smtClean="0"/>
              <a:pPr>
                <a:defRPr/>
              </a:pPr>
              <a:t>6/29/2015</a:t>
            </a:fld>
            <a:endParaRPr lang="en-US" dirty="0"/>
          </a:p>
        </p:txBody>
      </p:sp>
      <p:sp>
        <p:nvSpPr>
          <p:cNvPr id="5" name="Rectangle 6"/>
          <p:cNvSpPr>
            <a:spLocks noGrp="1" noChangeArrowheads="1"/>
          </p:cNvSpPr>
          <p:nvPr>
            <p:ph type="ftr" sz="quarter" idx="11"/>
          </p:nvPr>
        </p:nvSpPr>
        <p:spPr>
          <a:ln/>
        </p:spPr>
        <p:txBody>
          <a:bodyPr/>
          <a:lstStyle>
            <a:lvl1pPr>
              <a:defRPr>
                <a:latin typeface="Arial" pitchFamily="34" charset="0"/>
                <a:cs typeface="Arial" pitchFamily="34" charset="0"/>
              </a:defRPr>
            </a:lvl1pPr>
          </a:lstStyle>
          <a:p>
            <a:pPr>
              <a:defRPr/>
            </a:pPr>
            <a:endParaRPr lang="en-US" dirty="0"/>
          </a:p>
        </p:txBody>
      </p:sp>
      <p:sp>
        <p:nvSpPr>
          <p:cNvPr id="6" name="Rectangle 7"/>
          <p:cNvSpPr>
            <a:spLocks noGrp="1" noChangeArrowheads="1"/>
          </p:cNvSpPr>
          <p:nvPr>
            <p:ph type="sldNum" sz="quarter" idx="12"/>
          </p:nvPr>
        </p:nvSpPr>
        <p:spPr>
          <a:ln/>
        </p:spPr>
        <p:txBody>
          <a:bodyPr/>
          <a:lstStyle>
            <a:lvl1pPr>
              <a:defRPr>
                <a:latin typeface="Arial" pitchFamily="34" charset="0"/>
                <a:cs typeface="Arial" pitchFamily="34" charset="0"/>
              </a:defRPr>
            </a:lvl1p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MAPS">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anchor="t" anchorCtr="0">
            <a:noAutofit/>
          </a:bodyPr>
          <a:lstStyle>
            <a:lvl1pPr>
              <a:defRPr>
                <a:latin typeface="Arial" pitchFamily="34" charset="0"/>
                <a:cs typeface="Arial" pitchFamily="34" charset="0"/>
              </a:defRPr>
            </a:lvl1pPr>
          </a:lstStyle>
          <a:p>
            <a:r>
              <a:rPr lang="en-US" smtClean="0"/>
              <a:t>Click to edit Master title style</a:t>
            </a:r>
            <a:endParaRPr lang="en-US" dirty="0"/>
          </a:p>
        </p:txBody>
      </p:sp>
      <p:sp>
        <p:nvSpPr>
          <p:cNvPr id="4" name="Rectangle 5"/>
          <p:cNvSpPr>
            <a:spLocks noGrp="1" noChangeArrowheads="1"/>
          </p:cNvSpPr>
          <p:nvPr>
            <p:ph type="dt" sz="half" idx="10"/>
          </p:nvPr>
        </p:nvSpPr>
        <p:spPr>
          <a:ln/>
        </p:spPr>
        <p:txBody>
          <a:bodyPr/>
          <a:lstStyle>
            <a:lvl1pPr>
              <a:defRPr>
                <a:latin typeface="Arial" pitchFamily="34" charset="0"/>
                <a:cs typeface="Arial" pitchFamily="34" charset="0"/>
              </a:defRPr>
            </a:lvl1pPr>
          </a:lstStyle>
          <a:p>
            <a:pPr>
              <a:defRPr/>
            </a:pPr>
            <a:fld id="{45270CAA-465B-4596-9458-D562263F70BB}" type="datetime1">
              <a:rPr lang="en-US" smtClean="0"/>
              <a:pPr>
                <a:defRPr/>
              </a:pPr>
              <a:t>6/29/2015</a:t>
            </a:fld>
            <a:endParaRPr lang="en-US" dirty="0"/>
          </a:p>
        </p:txBody>
      </p:sp>
      <p:sp>
        <p:nvSpPr>
          <p:cNvPr id="5" name="Rectangle 6"/>
          <p:cNvSpPr>
            <a:spLocks noGrp="1" noChangeArrowheads="1"/>
          </p:cNvSpPr>
          <p:nvPr>
            <p:ph type="ftr" sz="quarter" idx="11"/>
          </p:nvPr>
        </p:nvSpPr>
        <p:spPr>
          <a:ln/>
        </p:spPr>
        <p:txBody>
          <a:bodyPr/>
          <a:lstStyle>
            <a:lvl1pPr>
              <a:defRPr>
                <a:latin typeface="Arial" pitchFamily="34" charset="0"/>
                <a:cs typeface="Arial" pitchFamily="34" charset="0"/>
              </a:defRPr>
            </a:lvl1pPr>
          </a:lstStyle>
          <a:p>
            <a:pPr>
              <a:defRPr/>
            </a:pPr>
            <a:endParaRPr lang="en-US" dirty="0"/>
          </a:p>
        </p:txBody>
      </p:sp>
      <p:sp>
        <p:nvSpPr>
          <p:cNvPr id="6" name="Rectangle 7"/>
          <p:cNvSpPr>
            <a:spLocks noGrp="1" noChangeArrowheads="1"/>
          </p:cNvSpPr>
          <p:nvPr>
            <p:ph type="sldNum" sz="quarter" idx="12"/>
          </p:nvPr>
        </p:nvSpPr>
        <p:spPr>
          <a:ln/>
        </p:spPr>
        <p:txBody>
          <a:bodyPr/>
          <a:lstStyle>
            <a:lvl1pPr>
              <a:defRPr>
                <a:latin typeface="Arial" pitchFamily="34" charset="0"/>
                <a:cs typeface="Arial" pitchFamily="34" charset="0"/>
              </a:defRPr>
            </a:lvl1pPr>
          </a:lstStyle>
          <a:p>
            <a:r>
              <a:rPr lang="en-US" dirty="0" smtClean="0"/>
              <a:t>Page </a:t>
            </a:r>
            <a:fld id="{01E16EBA-0216-4FA1-BFEC-225E79399361}" type="slidenum">
              <a:rPr lang="en-US" smtClean="0"/>
              <a:pPr/>
              <a:t>‹#›</a:t>
            </a:fld>
            <a:endParaRPr lang="en-US" dirty="0"/>
          </a:p>
        </p:txBody>
      </p:sp>
      <p:sp>
        <p:nvSpPr>
          <p:cNvPr id="7" name="Content Placeholder 2"/>
          <p:cNvSpPr>
            <a:spLocks noGrp="1"/>
          </p:cNvSpPr>
          <p:nvPr>
            <p:ph idx="1"/>
          </p:nvPr>
        </p:nvSpPr>
        <p:spPr>
          <a:xfrm>
            <a:off x="274320" y="2081609"/>
            <a:ext cx="8337665" cy="279668"/>
          </a:xfrm>
          <a:noFill/>
          <a:ln w="9525">
            <a:noFill/>
            <a:miter lim="800000"/>
            <a:headEnd/>
            <a:tailEnd/>
          </a:ln>
          <a:effectLst/>
        </p:spPr>
        <p:txBody>
          <a:bodyPr wrap="square" lIns="91346" tIns="45674" rIns="91346" bIns="45674" numCol="6">
            <a:spAutoFit/>
          </a:bodyPr>
          <a:lstStyle>
            <a:lvl1pPr algn="l" defTabSz="914073" rtl="0" eaLnBrk="1" fontAlgn="base" hangingPunct="1">
              <a:lnSpc>
                <a:spcPts val="718"/>
              </a:lnSpc>
              <a:spcBef>
                <a:spcPct val="25000"/>
              </a:spcBef>
              <a:spcAft>
                <a:spcPct val="0"/>
              </a:spcAft>
              <a:buNone/>
              <a:defRPr lang="en-US" sz="800" b="1" kern="1200" dirty="0" smtClean="0">
                <a:solidFill>
                  <a:srgbClr val="000000"/>
                </a:solidFill>
                <a:latin typeface="Arial" pitchFamily="34" charset="0"/>
                <a:ea typeface="+mn-ea"/>
                <a:cs typeface="Arial" pitchFamily="34" charset="0"/>
              </a:defRPr>
            </a:lvl1pPr>
            <a:lvl2pPr algn="l" defTabSz="914073" rtl="0" eaLnBrk="1" fontAlgn="base" hangingPunct="1">
              <a:lnSpc>
                <a:spcPts val="718"/>
              </a:lnSpc>
              <a:spcBef>
                <a:spcPct val="25000"/>
              </a:spcBef>
              <a:spcAft>
                <a:spcPct val="0"/>
              </a:spcAft>
              <a:buNone/>
              <a:defRPr lang="en-US" sz="800" b="0" kern="1200" dirty="0" smtClean="0">
                <a:solidFill>
                  <a:srgbClr val="000000"/>
                </a:solidFill>
                <a:latin typeface="Arial" pitchFamily="34" charset="0"/>
                <a:ea typeface="+mn-ea"/>
                <a:cs typeface="Arial" pitchFamily="34" charset="0"/>
              </a:defRPr>
            </a:lvl2pPr>
            <a:lvl3pPr marL="1082661" algn="l" defTabSz="914073" rtl="0" eaLnBrk="1" fontAlgn="base" hangingPunct="1">
              <a:lnSpc>
                <a:spcPts val="718"/>
              </a:lnSpc>
              <a:spcBef>
                <a:spcPct val="25000"/>
              </a:spcBef>
              <a:spcAft>
                <a:spcPct val="0"/>
              </a:spcAft>
              <a:buNone/>
              <a:defRPr lang="en-US" sz="800" b="0" kern="1200" dirty="0" smtClean="0">
                <a:solidFill>
                  <a:srgbClr val="000000"/>
                </a:solidFill>
                <a:latin typeface="Arial" pitchFamily="34" charset="0"/>
                <a:ea typeface="+mn-ea"/>
                <a:cs typeface="Arial" pitchFamily="34" charset="0"/>
              </a:defRPr>
            </a:lvl3pPr>
            <a:lvl4pPr marL="1427146" algn="l" defTabSz="914073" rtl="0" eaLnBrk="1" fontAlgn="base" hangingPunct="1">
              <a:lnSpc>
                <a:spcPts val="718"/>
              </a:lnSpc>
              <a:spcBef>
                <a:spcPts val="145"/>
              </a:spcBef>
              <a:spcAft>
                <a:spcPct val="0"/>
              </a:spcAft>
              <a:buNone/>
              <a:defRPr lang="en-US" sz="800" b="0" kern="1200" dirty="0" smtClean="0">
                <a:solidFill>
                  <a:srgbClr val="000000"/>
                </a:solidFill>
                <a:latin typeface="Arial" pitchFamily="34" charset="0"/>
                <a:ea typeface="+mn-ea"/>
                <a:cs typeface="Arial" pitchFamily="34" charset="0"/>
              </a:defRPr>
            </a:lvl4pPr>
            <a:lvl5pPr marL="1771629" algn="l" defTabSz="914073" rtl="0" eaLnBrk="1" fontAlgn="base" hangingPunct="1">
              <a:lnSpc>
                <a:spcPts val="718"/>
              </a:lnSpc>
              <a:spcBef>
                <a:spcPts val="145"/>
              </a:spcBef>
              <a:spcAft>
                <a:spcPct val="0"/>
              </a:spcAft>
              <a:buNone/>
              <a:defRPr lang="en-US" sz="800" b="0" kern="1200" dirty="0">
                <a:solidFill>
                  <a:srgbClr val="000000"/>
                </a:solidFill>
                <a:latin typeface="Arial" pitchFamily="34" charset="0"/>
                <a:ea typeface="+mn-ea"/>
                <a:cs typeface="Arial" pitchFamily="34" charset="0"/>
              </a:defRPr>
            </a:lvl5pPr>
          </a:lstStyle>
          <a:p>
            <a:pPr marL="286215" lvl="0" indent="-286215" algn="l" defTabSz="914073" rtl="0" eaLnBrk="1" fontAlgn="base" hangingPunct="1">
              <a:lnSpc>
                <a:spcPts val="718"/>
              </a:lnSpc>
              <a:spcBef>
                <a:spcPct val="25000"/>
              </a:spcBef>
              <a:spcAft>
                <a:spcPct val="0"/>
              </a:spcAft>
              <a:buNone/>
            </a:pPr>
            <a:r>
              <a:rPr lang="en-US" dirty="0" smtClean="0"/>
              <a:t>Click to edit Master text styles</a:t>
            </a:r>
          </a:p>
          <a:p>
            <a:pPr marL="286215" lvl="1" indent="-286215" algn="l" defTabSz="914073" rtl="0" eaLnBrk="1" fontAlgn="base" hangingPunct="1">
              <a:lnSpc>
                <a:spcPts val="718"/>
              </a:lnSpc>
              <a:spcBef>
                <a:spcPct val="25000"/>
              </a:spcBef>
              <a:spcAft>
                <a:spcPct val="0"/>
              </a:spcAft>
              <a:buNone/>
            </a:pPr>
            <a:r>
              <a:rPr lang="en-US" dirty="0" smtClean="0"/>
              <a:t>Second level</a:t>
            </a:r>
          </a:p>
          <a:p>
            <a:pPr marL="286215" lvl="2" indent="-286215" algn="l" defTabSz="914073" rtl="0" eaLnBrk="1" fontAlgn="base" hangingPunct="1">
              <a:lnSpc>
                <a:spcPts val="718"/>
              </a:lnSpc>
              <a:spcBef>
                <a:spcPct val="25000"/>
              </a:spcBef>
              <a:spcAft>
                <a:spcPct val="0"/>
              </a:spcAft>
              <a:buNone/>
            </a:pPr>
            <a:r>
              <a:rPr lang="en-US" dirty="0" smtClean="0"/>
              <a:t>Third level</a:t>
            </a:r>
          </a:p>
          <a:p>
            <a:pPr marL="286215" lvl="3" indent="-286215" algn="l" defTabSz="914073" rtl="0" eaLnBrk="1" fontAlgn="base" hangingPunct="1">
              <a:lnSpc>
                <a:spcPts val="718"/>
              </a:lnSpc>
              <a:spcBef>
                <a:spcPct val="25000"/>
              </a:spcBef>
              <a:spcAft>
                <a:spcPct val="0"/>
              </a:spcAft>
              <a:buNone/>
            </a:pPr>
            <a:r>
              <a:rPr lang="en-US" dirty="0" smtClean="0"/>
              <a:t>Fourth level</a:t>
            </a:r>
          </a:p>
          <a:p>
            <a:pPr marL="286215" lvl="4" indent="-286215" algn="l" defTabSz="914073" rtl="0" eaLnBrk="1" fontAlgn="base" hangingPunct="1">
              <a:lnSpc>
                <a:spcPts val="718"/>
              </a:lnSpc>
              <a:spcBef>
                <a:spcPct val="25000"/>
              </a:spcBef>
              <a:spcAft>
                <a:spcPct val="0"/>
              </a:spcAft>
              <a:buNone/>
            </a:pPr>
            <a:r>
              <a:rPr lang="en-US" dirty="0" smtClean="0"/>
              <a:t>Fifth level</a:t>
            </a:r>
            <a:endParaRPr lang="en-US" dirty="0"/>
          </a:p>
        </p:txBody>
      </p:sp>
    </p:spTree>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COPYRIGHT">
    <p:spTree>
      <p:nvGrpSpPr>
        <p:cNvPr id="1" name=""/>
        <p:cNvGrpSpPr/>
        <p:nvPr/>
      </p:nvGrpSpPr>
      <p:grpSpPr>
        <a:xfrm>
          <a:off x="0" y="0"/>
          <a:ext cx="0" cy="0"/>
          <a:chOff x="0" y="0"/>
          <a:chExt cx="0" cy="0"/>
        </a:xfrm>
      </p:grpSpPr>
      <p:sp>
        <p:nvSpPr>
          <p:cNvPr id="7" name="Content Placeholder 6"/>
          <p:cNvSpPr>
            <a:spLocks noGrp="1"/>
          </p:cNvSpPr>
          <p:nvPr>
            <p:ph sz="quarter" idx="13"/>
          </p:nvPr>
        </p:nvSpPr>
        <p:spPr>
          <a:xfrm>
            <a:off x="346364" y="2353235"/>
            <a:ext cx="8458200" cy="1461939"/>
          </a:xfrm>
          <a:noFill/>
          <a:ln w="9525">
            <a:noFill/>
            <a:miter lim="800000"/>
            <a:headEnd/>
            <a:tailEnd/>
          </a:ln>
          <a:effectLst/>
        </p:spPr>
        <p:txBody>
          <a:bodyPr lIns="0" tIns="0" rIns="0" bIns="0">
            <a:spAutoFit/>
          </a:bodyPr>
          <a:lstStyle>
            <a:lvl1pPr algn="l" rtl="0" eaLnBrk="0" fontAlgn="base" hangingPunct="0">
              <a:lnSpc>
                <a:spcPct val="95000"/>
              </a:lnSpc>
              <a:spcBef>
                <a:spcPct val="0"/>
              </a:spcBef>
              <a:spcAft>
                <a:spcPct val="0"/>
              </a:spcAft>
              <a:buFont typeface="Arial" pitchFamily="34" charset="0"/>
              <a:buNone/>
              <a:defRPr lang="en-US" sz="2000" b="1" kern="1200" smtClean="0">
                <a:solidFill>
                  <a:srgbClr val="000000"/>
                </a:solidFill>
                <a:latin typeface="Arial" pitchFamily="34" charset="0"/>
                <a:ea typeface="+mn-ea"/>
                <a:cs typeface="Arial" pitchFamily="34" charset="0"/>
              </a:defRPr>
            </a:lvl1pPr>
            <a:lvl2pPr algn="l" rtl="0" eaLnBrk="0" fontAlgn="base" hangingPunct="0">
              <a:lnSpc>
                <a:spcPct val="95000"/>
              </a:lnSpc>
              <a:spcBef>
                <a:spcPct val="0"/>
              </a:spcBef>
              <a:spcAft>
                <a:spcPct val="0"/>
              </a:spcAft>
              <a:buFont typeface="Arial" pitchFamily="34" charset="0"/>
              <a:buNone/>
              <a:defRPr lang="en-US" sz="2000" b="1" kern="1200" smtClean="0">
                <a:solidFill>
                  <a:srgbClr val="000000"/>
                </a:solidFill>
                <a:latin typeface="Arial" pitchFamily="34" charset="0"/>
                <a:ea typeface="+mn-ea"/>
                <a:cs typeface="Arial" pitchFamily="34" charset="0"/>
              </a:defRPr>
            </a:lvl2pPr>
            <a:lvl3pPr algn="l" rtl="0" eaLnBrk="0" fontAlgn="base" hangingPunct="0">
              <a:lnSpc>
                <a:spcPct val="95000"/>
              </a:lnSpc>
              <a:spcBef>
                <a:spcPct val="0"/>
              </a:spcBef>
              <a:spcAft>
                <a:spcPct val="0"/>
              </a:spcAft>
              <a:buNone/>
              <a:defRPr lang="en-US" sz="2000" b="1" kern="1200" smtClean="0">
                <a:solidFill>
                  <a:srgbClr val="000000"/>
                </a:solidFill>
                <a:latin typeface="Arial" pitchFamily="34" charset="0"/>
                <a:ea typeface="+mn-ea"/>
                <a:cs typeface="Arial" pitchFamily="34" charset="0"/>
              </a:defRPr>
            </a:lvl3pPr>
            <a:lvl4pPr algn="l" rtl="0" eaLnBrk="0" fontAlgn="base" hangingPunct="0">
              <a:lnSpc>
                <a:spcPct val="95000"/>
              </a:lnSpc>
              <a:spcBef>
                <a:spcPct val="0"/>
              </a:spcBef>
              <a:spcAft>
                <a:spcPct val="0"/>
              </a:spcAft>
              <a:buNone/>
              <a:defRPr lang="en-US" sz="2000" b="1" kern="1200" smtClean="0">
                <a:solidFill>
                  <a:srgbClr val="000000"/>
                </a:solidFill>
                <a:latin typeface="Arial" pitchFamily="34" charset="0"/>
                <a:ea typeface="+mn-ea"/>
                <a:cs typeface="Arial" pitchFamily="34" charset="0"/>
              </a:defRPr>
            </a:lvl4pPr>
            <a:lvl5pPr algn="l" rtl="0" eaLnBrk="0" fontAlgn="base" hangingPunct="0">
              <a:lnSpc>
                <a:spcPct val="95000"/>
              </a:lnSpc>
              <a:spcBef>
                <a:spcPct val="0"/>
              </a:spcBef>
              <a:spcAft>
                <a:spcPct val="0"/>
              </a:spcAft>
              <a:buNone/>
              <a:defRPr lang="en-US" sz="2000" b="1" kern="1200" dirty="0">
                <a:solidFill>
                  <a:srgbClr val="000000"/>
                </a:solidFill>
                <a:latin typeface="Arial" pitchFamily="34" charset="0"/>
                <a:ea typeface="+mn-ea"/>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Line 38"/>
          <p:cNvSpPr>
            <a:spLocks noChangeShapeType="1"/>
          </p:cNvSpPr>
          <p:nvPr userDrawn="1"/>
        </p:nvSpPr>
        <p:spPr bwMode="auto">
          <a:xfrm>
            <a:off x="299258" y="2017059"/>
            <a:ext cx="8520545" cy="0"/>
          </a:xfrm>
          <a:prstGeom prst="line">
            <a:avLst/>
          </a:prstGeom>
          <a:noFill/>
          <a:ln w="19050">
            <a:solidFill>
              <a:srgbClr val="000000"/>
            </a:solidFill>
            <a:round/>
            <a:headEnd/>
            <a:tailEnd/>
          </a:ln>
          <a:effectLst/>
        </p:spPr>
        <p:txBody>
          <a:bodyPr wrap="none" lIns="101822" tIns="50911" rIns="101822" bIns="50911" anchor="ctr"/>
          <a:lstStyle/>
          <a:p>
            <a:pPr>
              <a:defRPr/>
            </a:pPr>
            <a:endParaRPr lang="en-US" dirty="0">
              <a:latin typeface="Arial" pitchFamily="34" charset="0"/>
              <a:cs typeface="Arial" pitchFamily="34" charset="0"/>
            </a:endParaRPr>
          </a:p>
        </p:txBody>
      </p:sp>
      <p:sp>
        <p:nvSpPr>
          <p:cNvPr id="11" name="Date Placeholder 3"/>
          <p:cNvSpPr>
            <a:spLocks noGrp="1"/>
          </p:cNvSpPr>
          <p:nvPr>
            <p:ph type="dt" sz="half" idx="10"/>
          </p:nvPr>
        </p:nvSpPr>
        <p:spPr>
          <a:xfrm>
            <a:off x="307571" y="6406181"/>
            <a:ext cx="1870364" cy="306593"/>
          </a:xfrm>
        </p:spPr>
        <p:txBody>
          <a:bodyPr/>
          <a:lstStyle/>
          <a:p>
            <a:fld id="{F534C66E-3EB5-47DA-97CF-8700B20D5524}" type="datetime1">
              <a:rPr lang="en-US" smtClean="0"/>
              <a:pPr/>
              <a:t>6/29/2015</a:t>
            </a:fld>
            <a:endParaRPr lang="en-US" dirty="0"/>
          </a:p>
        </p:txBody>
      </p:sp>
      <p:sp>
        <p:nvSpPr>
          <p:cNvPr id="12" name="Footer Placeholder 4"/>
          <p:cNvSpPr>
            <a:spLocks noGrp="1"/>
          </p:cNvSpPr>
          <p:nvPr>
            <p:ph type="ftr" sz="quarter" idx="11"/>
          </p:nvPr>
        </p:nvSpPr>
        <p:spPr>
          <a:xfrm>
            <a:off x="3124200" y="6406182"/>
            <a:ext cx="2895600" cy="314661"/>
          </a:xfrm>
        </p:spPr>
        <p:txBody>
          <a:bodyPr/>
          <a:lstStyle/>
          <a:p>
            <a:endParaRPr lang="en-US" dirty="0"/>
          </a:p>
        </p:txBody>
      </p:sp>
      <p:sp>
        <p:nvSpPr>
          <p:cNvPr id="13" name="Slide Number Placeholder 5"/>
          <p:cNvSpPr>
            <a:spLocks noGrp="1"/>
          </p:cNvSpPr>
          <p:nvPr>
            <p:ph type="sldNum" sz="quarter" idx="12"/>
          </p:nvPr>
        </p:nvSpPr>
        <p:spPr>
          <a:xfrm>
            <a:off x="6691745" y="6406182"/>
            <a:ext cx="2133600" cy="314661"/>
          </a:xfrm>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7571" y="1048873"/>
            <a:ext cx="8520545" cy="1621715"/>
          </a:xfrm>
        </p:spPr>
        <p:txBody>
          <a:bodyPr>
            <a:normAutofit/>
          </a:bodyPr>
          <a:lstStyle>
            <a:lvl1pPr algn="ct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307571" y="2969110"/>
            <a:ext cx="8520545" cy="2630245"/>
          </a:xfrm>
        </p:spPr>
        <p:txBody>
          <a:bodyPr anchor="ctr" anchorCtr="0">
            <a:normAutofit/>
          </a:bodyPr>
          <a:lstStyle>
            <a:lvl1pPr marL="0" indent="0" algn="ctr">
              <a:buNone/>
              <a:defRPr sz="2800" b="1">
                <a:solidFill>
                  <a:schemeClr val="tx1"/>
                </a:solidFill>
              </a:defRPr>
            </a:lvl1pPr>
            <a:lvl2pPr marL="456880" indent="0" algn="ctr">
              <a:buNone/>
              <a:defRPr>
                <a:solidFill>
                  <a:schemeClr val="tx1">
                    <a:tint val="75000"/>
                  </a:schemeClr>
                </a:solidFill>
              </a:defRPr>
            </a:lvl2pPr>
            <a:lvl3pPr marL="913758" indent="0" algn="ctr">
              <a:buNone/>
              <a:defRPr>
                <a:solidFill>
                  <a:schemeClr val="tx1">
                    <a:tint val="75000"/>
                  </a:schemeClr>
                </a:solidFill>
              </a:defRPr>
            </a:lvl3pPr>
            <a:lvl4pPr marL="1370639" indent="0" algn="ctr">
              <a:buNone/>
              <a:defRPr>
                <a:solidFill>
                  <a:schemeClr val="tx1">
                    <a:tint val="75000"/>
                  </a:schemeClr>
                </a:solidFill>
              </a:defRPr>
            </a:lvl4pPr>
            <a:lvl5pPr marL="1827517" indent="0" algn="ctr">
              <a:buNone/>
              <a:defRPr>
                <a:solidFill>
                  <a:schemeClr val="tx1">
                    <a:tint val="75000"/>
                  </a:schemeClr>
                </a:solidFill>
              </a:defRPr>
            </a:lvl5pPr>
            <a:lvl6pPr marL="2284398" indent="0" algn="ctr">
              <a:buNone/>
              <a:defRPr>
                <a:solidFill>
                  <a:schemeClr val="tx1">
                    <a:tint val="75000"/>
                  </a:schemeClr>
                </a:solidFill>
              </a:defRPr>
            </a:lvl6pPr>
            <a:lvl7pPr marL="2741275" indent="0" algn="ctr">
              <a:buNone/>
              <a:defRPr>
                <a:solidFill>
                  <a:schemeClr val="tx1">
                    <a:tint val="75000"/>
                  </a:schemeClr>
                </a:solidFill>
              </a:defRPr>
            </a:lvl7pPr>
            <a:lvl8pPr marL="3198156" indent="0" algn="ctr">
              <a:buNone/>
              <a:defRPr>
                <a:solidFill>
                  <a:schemeClr val="tx1">
                    <a:tint val="75000"/>
                  </a:schemeClr>
                </a:solidFill>
              </a:defRPr>
            </a:lvl8pPr>
            <a:lvl9pPr marL="3655033"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69DB17A-B67B-4052-A6D8-D7DB3BC9A3DB}"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cxnSp>
        <p:nvCxnSpPr>
          <p:cNvPr id="8" name="Straight Connector 7"/>
          <p:cNvCxnSpPr/>
          <p:nvPr userDrawn="1"/>
        </p:nvCxnSpPr>
        <p:spPr>
          <a:xfrm>
            <a:off x="307571" y="2799678"/>
            <a:ext cx="852054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userDrawn="1"/>
        </p:nvSpPr>
        <p:spPr>
          <a:xfrm>
            <a:off x="299258" y="5865607"/>
            <a:ext cx="8520545" cy="459889"/>
          </a:xfrm>
          <a:prstGeom prst="rect">
            <a:avLst/>
          </a:prstGeom>
          <a:noFill/>
        </p:spPr>
        <p:txBody>
          <a:bodyPr wrap="square" lIns="0" tIns="0" rIns="0" bIns="0" rtlCol="0">
            <a:noAutofit/>
          </a:bodyPr>
          <a:lstStyle/>
          <a:p>
            <a:pPr algn="ctr"/>
            <a:r>
              <a:rPr lang="en-US" sz="1500" b="1" dirty="0" smtClean="0">
                <a:solidFill>
                  <a:srgbClr val="000000"/>
                </a:solidFill>
                <a:latin typeface="Arial" pitchFamily="34" charset="0"/>
                <a:cs typeface="Arial" pitchFamily="34" charset="0"/>
              </a:rPr>
              <a:t>THIS PRELIMINARY WORK OF GAO IS SUBJECT TO REVISION AND SHOULD NOT BE REPRODUCED OR DISTRIBUTED. SOME GRAPHICS MAY BE ENTITLED TO COPYRIGHT. </a:t>
            </a:r>
            <a:endParaRPr lang="en-US" sz="1500" b="1" dirty="0">
              <a:solidFill>
                <a:srgbClr val="000000"/>
              </a:solidFill>
              <a:latin typeface="Arial" pitchFamily="34" charset="0"/>
              <a:cs typeface="Arial" pitchFamily="34" charset="0"/>
            </a:endParaRPr>
          </a:p>
        </p:txBody>
      </p:sp>
      <p:cxnSp>
        <p:nvCxnSpPr>
          <p:cNvPr id="10" name="Straight Connector 9"/>
          <p:cNvCxnSpPr/>
          <p:nvPr userDrawn="1"/>
        </p:nvCxnSpPr>
        <p:spPr>
          <a:xfrm>
            <a:off x="299258" y="5792993"/>
            <a:ext cx="852054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marL="1768760" indent="-226436" algn="l" rtl="0" eaLnBrk="1" fontAlgn="base" hangingPunct="1">
              <a:lnSpc>
                <a:spcPct val="85000"/>
              </a:lnSpc>
              <a:spcBef>
                <a:spcPct val="15000"/>
              </a:spcBef>
              <a:spcAft>
                <a:spcPct val="0"/>
              </a:spcAft>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313BFD2-CD7C-4E72-A40F-D9A4B9F82B98}"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
        <p:nvSpPr>
          <p:cNvPr id="7" name="Line 38"/>
          <p:cNvSpPr>
            <a:spLocks noChangeShapeType="1"/>
          </p:cNvSpPr>
          <p:nvPr userDrawn="1"/>
        </p:nvSpPr>
        <p:spPr bwMode="auto">
          <a:xfrm>
            <a:off x="301627" y="2019860"/>
            <a:ext cx="8520545" cy="0"/>
          </a:xfrm>
          <a:prstGeom prst="line">
            <a:avLst/>
          </a:prstGeom>
          <a:noFill/>
          <a:ln w="19050">
            <a:solidFill>
              <a:schemeClr val="tx1"/>
            </a:solidFill>
            <a:round/>
            <a:headEnd/>
            <a:tailEnd/>
          </a:ln>
          <a:effectLst/>
        </p:spPr>
        <p:txBody>
          <a:bodyPr wrap="none" lIns="91397" tIns="45698" rIns="91397" bIns="45698" anchor="ctr"/>
          <a:lstStyle/>
          <a:p>
            <a:pPr>
              <a:defRPr/>
            </a:pPr>
            <a:endParaRPr lang="en-US" dirty="0">
              <a:latin typeface="Arial" pitchFamily="34" charset="0"/>
              <a:cs typeface="Arial" pitchFamily="34" charset="0"/>
            </a:endParaRPr>
          </a:p>
        </p:txBody>
      </p:sp>
    </p:spTree>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marL="1768346" indent="-226384" algn="l" rtl="0" eaLnBrk="1" fontAlgn="base" hangingPunct="1">
              <a:lnSpc>
                <a:spcPct val="85000"/>
              </a:lnSpc>
              <a:spcBef>
                <a:spcPct val="15000"/>
              </a:spcBef>
              <a:spcAft>
                <a:spcPct val="0"/>
              </a:spcAft>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2B5A289-61A6-432B-9AF5-5B38BDF030D1}"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
        <p:nvSpPr>
          <p:cNvPr id="7" name="Line 38"/>
          <p:cNvSpPr>
            <a:spLocks noChangeShapeType="1"/>
          </p:cNvSpPr>
          <p:nvPr userDrawn="1"/>
        </p:nvSpPr>
        <p:spPr bwMode="auto">
          <a:xfrm>
            <a:off x="301627" y="2019860"/>
            <a:ext cx="8520545" cy="0"/>
          </a:xfrm>
          <a:prstGeom prst="line">
            <a:avLst/>
          </a:prstGeom>
          <a:noFill/>
          <a:ln w="19050">
            <a:solidFill>
              <a:schemeClr val="tx1"/>
            </a:solidFill>
            <a:round/>
            <a:headEnd/>
            <a:tailEnd/>
          </a:ln>
          <a:effectLst/>
        </p:spPr>
        <p:txBody>
          <a:bodyPr wrap="none" lIns="91376" tIns="45688" rIns="91376" bIns="45688" anchor="ctr"/>
          <a:lstStyle/>
          <a:p>
            <a:pPr>
              <a:defRPr/>
            </a:pPr>
            <a:endParaRPr lang="en-US" dirty="0">
              <a:latin typeface="Arial" pitchFamily="34" charset="0"/>
              <a:cs typeface="Arial" pitchFamily="34" charset="0"/>
            </a:endParaRPr>
          </a:p>
        </p:txBody>
      </p:sp>
    </p:spTree>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6"/>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6880" indent="0">
              <a:buNone/>
              <a:defRPr sz="1800">
                <a:solidFill>
                  <a:schemeClr val="tx1">
                    <a:tint val="75000"/>
                  </a:schemeClr>
                </a:solidFill>
              </a:defRPr>
            </a:lvl2pPr>
            <a:lvl3pPr marL="913758" indent="0">
              <a:buNone/>
              <a:defRPr sz="1600">
                <a:solidFill>
                  <a:schemeClr val="tx1">
                    <a:tint val="75000"/>
                  </a:schemeClr>
                </a:solidFill>
              </a:defRPr>
            </a:lvl3pPr>
            <a:lvl4pPr marL="1370639" indent="0">
              <a:buNone/>
              <a:defRPr sz="1400">
                <a:solidFill>
                  <a:schemeClr val="tx1">
                    <a:tint val="75000"/>
                  </a:schemeClr>
                </a:solidFill>
              </a:defRPr>
            </a:lvl4pPr>
            <a:lvl5pPr marL="1827517" indent="0">
              <a:buNone/>
              <a:defRPr sz="1400">
                <a:solidFill>
                  <a:schemeClr val="tx1">
                    <a:tint val="75000"/>
                  </a:schemeClr>
                </a:solidFill>
              </a:defRPr>
            </a:lvl5pPr>
            <a:lvl6pPr marL="2284398" indent="0">
              <a:buNone/>
              <a:defRPr sz="1400">
                <a:solidFill>
                  <a:schemeClr val="tx1">
                    <a:tint val="75000"/>
                  </a:schemeClr>
                </a:solidFill>
              </a:defRPr>
            </a:lvl6pPr>
            <a:lvl7pPr marL="2741275" indent="0">
              <a:buNone/>
              <a:defRPr sz="1400">
                <a:solidFill>
                  <a:schemeClr val="tx1">
                    <a:tint val="75000"/>
                  </a:schemeClr>
                </a:solidFill>
              </a:defRPr>
            </a:lvl7pPr>
            <a:lvl8pPr marL="3198156" indent="0">
              <a:buNone/>
              <a:defRPr sz="1400">
                <a:solidFill>
                  <a:schemeClr val="tx1">
                    <a:tint val="75000"/>
                  </a:schemeClr>
                </a:solidFill>
              </a:defRPr>
            </a:lvl8pPr>
            <a:lvl9pPr marL="365503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020447-86B9-4BF6-9049-2F2460B47B25}"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4320" y="1952513"/>
            <a:ext cx="4222865" cy="417934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952513"/>
            <a:ext cx="4222865" cy="417934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35C9998-255C-45B9-A52D-EC9258BD00E0}" type="datetime1">
              <a:rPr lang="en-US" smtClean="0"/>
              <a:pPr/>
              <a:t>6/29/2015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15641" y="2081605"/>
            <a:ext cx="4040188" cy="639762"/>
          </a:xfrm>
        </p:spPr>
        <p:txBody>
          <a:bodyPr anchor="b"/>
          <a:lstStyle>
            <a:lvl1pPr marL="0" indent="0">
              <a:buNone/>
              <a:defRPr sz="2400" b="1"/>
            </a:lvl1pPr>
            <a:lvl2pPr marL="456880" indent="0">
              <a:buNone/>
              <a:defRPr sz="2000" b="1"/>
            </a:lvl2pPr>
            <a:lvl3pPr marL="913758" indent="0">
              <a:buNone/>
              <a:defRPr sz="1800" b="1"/>
            </a:lvl3pPr>
            <a:lvl4pPr marL="1370639" indent="0">
              <a:buNone/>
              <a:defRPr sz="1600" b="1"/>
            </a:lvl4pPr>
            <a:lvl5pPr marL="1827517" indent="0">
              <a:buNone/>
              <a:defRPr sz="1600" b="1"/>
            </a:lvl5pPr>
            <a:lvl6pPr marL="2284398" indent="0">
              <a:buNone/>
              <a:defRPr sz="1600" b="1"/>
            </a:lvl6pPr>
            <a:lvl7pPr marL="2741275" indent="0">
              <a:buNone/>
              <a:defRPr sz="1600" b="1"/>
            </a:lvl7pPr>
            <a:lvl8pPr marL="3198156" indent="0">
              <a:buNone/>
              <a:defRPr sz="1600" b="1"/>
            </a:lvl8pPr>
            <a:lvl9pPr marL="365503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759337"/>
            <a:ext cx="4040188" cy="33725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31" y="2081605"/>
            <a:ext cx="4041775" cy="639762"/>
          </a:xfrm>
        </p:spPr>
        <p:txBody>
          <a:bodyPr anchor="b"/>
          <a:lstStyle>
            <a:lvl1pPr marL="0" indent="0">
              <a:buNone/>
              <a:defRPr sz="2400" b="1"/>
            </a:lvl1pPr>
            <a:lvl2pPr marL="456880" indent="0">
              <a:buNone/>
              <a:defRPr sz="2000" b="1"/>
            </a:lvl2pPr>
            <a:lvl3pPr marL="913758" indent="0">
              <a:buNone/>
              <a:defRPr sz="1800" b="1"/>
            </a:lvl3pPr>
            <a:lvl4pPr marL="1370639" indent="0">
              <a:buNone/>
              <a:defRPr sz="1600" b="1"/>
            </a:lvl4pPr>
            <a:lvl5pPr marL="1827517" indent="0">
              <a:buNone/>
              <a:defRPr sz="1600" b="1"/>
            </a:lvl5pPr>
            <a:lvl6pPr marL="2284398" indent="0">
              <a:buNone/>
              <a:defRPr sz="1600" b="1"/>
            </a:lvl6pPr>
            <a:lvl7pPr marL="2741275" indent="0">
              <a:buNone/>
              <a:defRPr sz="1600" b="1"/>
            </a:lvl7pPr>
            <a:lvl8pPr marL="3198156" indent="0">
              <a:buNone/>
              <a:defRPr sz="1600" b="1"/>
            </a:lvl8pPr>
            <a:lvl9pPr marL="365503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1" y="2759337"/>
            <a:ext cx="4041775" cy="33725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3FDAE14-0F11-4D4A-859F-BC4C3A73D3C0}" type="datetime1">
              <a:rPr lang="en-US" smtClean="0"/>
              <a:pPr/>
              <a:t>6/29/2015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B0659EE-2BCC-45B1-A0C0-086780306225}" type="datetime1">
              <a:rPr lang="en-US" smtClean="0"/>
              <a:pPr/>
              <a:t>6/29/2015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11F860-05C5-45C8-ABF0-E24FF4F93C1B}" type="datetime1">
              <a:rPr lang="en-US" smtClean="0"/>
              <a:pPr/>
              <a:t>6/29/2015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smtClean="0"/>
          </a:p>
        </p:txBody>
      </p:sp>
      <p:sp>
        <p:nvSpPr>
          <p:cNvPr id="5" name="Title 1"/>
          <p:cNvSpPr>
            <a:spLocks noGrp="1"/>
          </p:cNvSpPr>
          <p:nvPr>
            <p:ph type="title"/>
          </p:nvPr>
        </p:nvSpPr>
        <p:spPr>
          <a:xfrm>
            <a:off x="299258" y="992395"/>
            <a:ext cx="8520545" cy="911711"/>
          </a:xfrm>
        </p:spPr>
        <p:txBody>
          <a:bodyPr/>
          <a:lstStyle/>
          <a:p>
            <a:r>
              <a:rPr lang="en-US" smtClean="0"/>
              <a:t>Click to edit Master title style</a:t>
            </a:r>
            <a:endParaRPr lang="en-US"/>
          </a:p>
        </p:txBody>
      </p:sp>
      <p:sp>
        <p:nvSpPr>
          <p:cNvPr id="6" name="Content Placeholder 2"/>
          <p:cNvSpPr>
            <a:spLocks noGrp="1"/>
          </p:cNvSpPr>
          <p:nvPr>
            <p:ph idx="1"/>
          </p:nvPr>
        </p:nvSpPr>
        <p:spPr>
          <a:xfrm>
            <a:off x="299258" y="2097741"/>
            <a:ext cx="8520545" cy="422775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txBox="1">
            <a:spLocks/>
          </p:cNvSpPr>
          <p:nvPr userDrawn="1"/>
        </p:nvSpPr>
        <p:spPr>
          <a:xfrm>
            <a:off x="307571" y="6406181"/>
            <a:ext cx="1870364" cy="306593"/>
          </a:xfrm>
          <a:prstGeom prst="rect">
            <a:avLst/>
          </a:prstGeom>
        </p:spPr>
        <p:txBody>
          <a:bodyPr vert="horz" lIns="91376" tIns="45688" rIns="91376" bIns="45688" rtlCol="0" anchor="ctr"/>
          <a:lstStyle/>
          <a:p>
            <a:pPr marL="0" marR="0" lvl="0" indent="0" algn="l" defTabSz="913758" rtl="0" eaLnBrk="1" fontAlgn="auto" latinLnBrk="0" hangingPunct="1">
              <a:lnSpc>
                <a:spcPct val="100000"/>
              </a:lnSpc>
              <a:spcBef>
                <a:spcPts val="0"/>
              </a:spcBef>
              <a:spcAft>
                <a:spcPts val="0"/>
              </a:spcAft>
              <a:buClrTx/>
              <a:buSzTx/>
              <a:buFontTx/>
              <a:buNone/>
              <a:tabLst/>
              <a:defRPr/>
            </a:pPr>
            <a:fld id="{B6CAB80B-39B1-40A9-9D70-E337B97384B5}" type="datetimeFigureOut">
              <a:rPr kumimoji="0" lang="en-US" sz="1400" b="0" i="0" u="none" strike="noStrike" kern="1200" cap="none" spc="0" normalizeH="0" baseline="0" noProof="0" smtClean="0">
                <a:ln>
                  <a:noFill/>
                </a:ln>
                <a:solidFill>
                  <a:schemeClr val="tx1"/>
                </a:solidFill>
                <a:effectLst/>
                <a:uLnTx/>
                <a:uFillTx/>
                <a:latin typeface="Arial" pitchFamily="34" charset="0"/>
                <a:ea typeface="+mn-ea"/>
                <a:cs typeface="Arial" pitchFamily="34" charset="0"/>
              </a:rPr>
              <a:pPr marL="0" marR="0" lvl="0" indent="0" algn="l" defTabSz="913758" rtl="0" eaLnBrk="1" fontAlgn="auto" latinLnBrk="0" hangingPunct="1">
                <a:lnSpc>
                  <a:spcPct val="100000"/>
                </a:lnSpc>
                <a:spcBef>
                  <a:spcPts val="0"/>
                </a:spcBef>
                <a:spcAft>
                  <a:spcPts val="0"/>
                </a:spcAft>
                <a:buClrTx/>
                <a:buSzTx/>
                <a:buFontTx/>
                <a:buNone/>
                <a:tabLst/>
                <a:defRPr/>
              </a:pPr>
              <a:t>6/29/2015</a:t>
            </a:fld>
            <a:endParaRPr kumimoji="0" lang="en-US" sz="14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
        <p:nvSpPr>
          <p:cNvPr id="8" name="Slide Number Placeholder 5"/>
          <p:cNvSpPr txBox="1">
            <a:spLocks/>
          </p:cNvSpPr>
          <p:nvPr userDrawn="1"/>
        </p:nvSpPr>
        <p:spPr>
          <a:xfrm>
            <a:off x="6691745" y="6406182"/>
            <a:ext cx="2133600" cy="314661"/>
          </a:xfrm>
          <a:prstGeom prst="rect">
            <a:avLst/>
          </a:prstGeom>
        </p:spPr>
        <p:txBody>
          <a:bodyPr vert="horz" lIns="91376" tIns="45688" rIns="91376" bIns="45688" rtlCol="0" anchor="ctr"/>
          <a:lstStyle/>
          <a:p>
            <a:pPr marL="0" marR="0" lvl="0" indent="0" algn="r" defTabSz="913758"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
        <p:nvSpPr>
          <p:cNvPr id="9" name="Line 38"/>
          <p:cNvSpPr>
            <a:spLocks noChangeShapeType="1"/>
          </p:cNvSpPr>
          <p:nvPr userDrawn="1"/>
        </p:nvSpPr>
        <p:spPr bwMode="auto">
          <a:xfrm>
            <a:off x="301627" y="2019860"/>
            <a:ext cx="8520545" cy="0"/>
          </a:xfrm>
          <a:prstGeom prst="line">
            <a:avLst/>
          </a:prstGeom>
          <a:noFill/>
          <a:ln w="19050">
            <a:solidFill>
              <a:schemeClr val="tx1"/>
            </a:solidFill>
            <a:round/>
            <a:headEnd/>
            <a:tailEnd/>
          </a:ln>
          <a:effectLst/>
        </p:spPr>
        <p:txBody>
          <a:bodyPr wrap="none" lIns="91376" tIns="45688" rIns="91376" bIns="45688" anchor="ctr"/>
          <a:lstStyle/>
          <a:p>
            <a:pPr>
              <a:defRPr/>
            </a:pPr>
            <a:endParaRPr lang="en-US" dirty="0">
              <a:latin typeface="Arial" pitchFamily="34" charset="0"/>
              <a:cs typeface="Arial" pitchFamily="34" charset="0"/>
            </a:endParaRPr>
          </a:p>
        </p:txBody>
      </p:sp>
    </p:spTree>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1145689"/>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4473" y="1145689"/>
            <a:ext cx="5111750" cy="500230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4" y="2355925"/>
            <a:ext cx="3008313" cy="3775934"/>
          </a:xfrm>
        </p:spPr>
        <p:txBody>
          <a:bodyPr/>
          <a:lstStyle>
            <a:lvl1pPr marL="0" indent="0">
              <a:buNone/>
              <a:defRPr sz="1400"/>
            </a:lvl1pPr>
            <a:lvl2pPr marL="456880" indent="0">
              <a:buNone/>
              <a:defRPr sz="1200"/>
            </a:lvl2pPr>
            <a:lvl3pPr marL="913758" indent="0">
              <a:buNone/>
              <a:defRPr sz="1000"/>
            </a:lvl3pPr>
            <a:lvl4pPr marL="1370639" indent="0">
              <a:buNone/>
              <a:defRPr sz="900"/>
            </a:lvl4pPr>
            <a:lvl5pPr marL="1827517" indent="0">
              <a:buNone/>
              <a:defRPr sz="900"/>
            </a:lvl5pPr>
            <a:lvl6pPr marL="2284398" indent="0">
              <a:buNone/>
              <a:defRPr sz="900"/>
            </a:lvl6pPr>
            <a:lvl7pPr marL="2741275" indent="0">
              <a:buNone/>
              <a:defRPr sz="900"/>
            </a:lvl7pPr>
            <a:lvl8pPr marL="3198156" indent="0">
              <a:buNone/>
              <a:defRPr sz="900"/>
            </a:lvl8pPr>
            <a:lvl9pPr marL="365503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9FBCCC-7D46-4309-AE25-D3C38E48D962}" type="datetime1">
              <a:rPr lang="en-US" smtClean="0"/>
              <a:pPr/>
              <a:t>6/29/2015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1008531"/>
            <a:ext cx="5486400" cy="3719456"/>
          </a:xfrm>
        </p:spPr>
        <p:txBody>
          <a:bodyPr/>
          <a:lstStyle>
            <a:lvl1pPr marL="0" indent="0">
              <a:buNone/>
              <a:defRPr sz="3200"/>
            </a:lvl1pPr>
            <a:lvl2pPr marL="456880" indent="0">
              <a:buNone/>
              <a:defRPr sz="2800"/>
            </a:lvl2pPr>
            <a:lvl3pPr marL="913758" indent="0">
              <a:buNone/>
              <a:defRPr sz="2400"/>
            </a:lvl3pPr>
            <a:lvl4pPr marL="1370639" indent="0">
              <a:buNone/>
              <a:defRPr sz="2000"/>
            </a:lvl4pPr>
            <a:lvl5pPr marL="1827517" indent="0">
              <a:buNone/>
              <a:defRPr sz="2000"/>
            </a:lvl5pPr>
            <a:lvl6pPr marL="2284398" indent="0">
              <a:buNone/>
              <a:defRPr sz="2000"/>
            </a:lvl6pPr>
            <a:lvl7pPr marL="2741275" indent="0">
              <a:buNone/>
              <a:defRPr sz="2000"/>
            </a:lvl7pPr>
            <a:lvl8pPr marL="3198156" indent="0">
              <a:buNone/>
              <a:defRPr sz="2000"/>
            </a:lvl8pPr>
            <a:lvl9pPr marL="3655033"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880" indent="0">
              <a:buNone/>
              <a:defRPr sz="1200"/>
            </a:lvl2pPr>
            <a:lvl3pPr marL="913758" indent="0">
              <a:buNone/>
              <a:defRPr sz="1000"/>
            </a:lvl3pPr>
            <a:lvl4pPr marL="1370639" indent="0">
              <a:buNone/>
              <a:defRPr sz="900"/>
            </a:lvl4pPr>
            <a:lvl5pPr marL="1827517" indent="0">
              <a:buNone/>
              <a:defRPr sz="900"/>
            </a:lvl5pPr>
            <a:lvl6pPr marL="2284398" indent="0">
              <a:buNone/>
              <a:defRPr sz="900"/>
            </a:lvl6pPr>
            <a:lvl7pPr marL="2741275" indent="0">
              <a:buNone/>
              <a:defRPr sz="900"/>
            </a:lvl7pPr>
            <a:lvl8pPr marL="3198156" indent="0">
              <a:buNone/>
              <a:defRPr sz="900"/>
            </a:lvl8pPr>
            <a:lvl9pPr marL="365503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ECBFA0-6F97-4CC1-90AA-BEF6A97F9259}" type="datetime1">
              <a:rPr lang="en-US" smtClean="0"/>
              <a:pPr/>
              <a:t>6/29/2015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BC622D-3E22-423E-85B8-6403522C7B89}"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73075"/>
            <a:ext cx="2057400" cy="505071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073075"/>
            <a:ext cx="6019800" cy="505071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FD5CA0-A15D-4E80-85FD-96EBD2359918}"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4"/>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6986" indent="0">
              <a:buNone/>
              <a:defRPr sz="1800">
                <a:solidFill>
                  <a:schemeClr val="tx1">
                    <a:tint val="75000"/>
                  </a:schemeClr>
                </a:solidFill>
              </a:defRPr>
            </a:lvl2pPr>
            <a:lvl3pPr marL="913972" indent="0">
              <a:buNone/>
              <a:defRPr sz="1600">
                <a:solidFill>
                  <a:schemeClr val="tx1">
                    <a:tint val="75000"/>
                  </a:schemeClr>
                </a:solidFill>
              </a:defRPr>
            </a:lvl3pPr>
            <a:lvl4pPr marL="1370959" indent="0">
              <a:buNone/>
              <a:defRPr sz="1400">
                <a:solidFill>
                  <a:schemeClr val="tx1">
                    <a:tint val="75000"/>
                  </a:schemeClr>
                </a:solidFill>
              </a:defRPr>
            </a:lvl4pPr>
            <a:lvl5pPr marL="1827945" indent="0">
              <a:buNone/>
              <a:defRPr sz="1400">
                <a:solidFill>
                  <a:schemeClr val="tx1">
                    <a:tint val="75000"/>
                  </a:schemeClr>
                </a:solidFill>
              </a:defRPr>
            </a:lvl5pPr>
            <a:lvl6pPr marL="2284932" indent="0">
              <a:buNone/>
              <a:defRPr sz="1400">
                <a:solidFill>
                  <a:schemeClr val="tx1">
                    <a:tint val="75000"/>
                  </a:schemeClr>
                </a:solidFill>
              </a:defRPr>
            </a:lvl6pPr>
            <a:lvl7pPr marL="2741916" indent="0">
              <a:buNone/>
              <a:defRPr sz="1400">
                <a:solidFill>
                  <a:schemeClr val="tx1">
                    <a:tint val="75000"/>
                  </a:schemeClr>
                </a:solidFill>
              </a:defRPr>
            </a:lvl7pPr>
            <a:lvl8pPr marL="3198904" indent="0">
              <a:buNone/>
              <a:defRPr sz="1400">
                <a:solidFill>
                  <a:schemeClr val="tx1">
                    <a:tint val="75000"/>
                  </a:schemeClr>
                </a:solidFill>
              </a:defRPr>
            </a:lvl8pPr>
            <a:lvl9pPr marL="3655888"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34A399F-8096-4569-934A-A157B8A80794}"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itchFamily="34" charset="0"/>
                <a:cs typeface="Arial" pitchFamily="34" charset="0"/>
              </a:defRPr>
            </a:lvl1pPr>
          </a:lstStyle>
          <a:p>
            <a:r>
              <a:rPr lang="en-US" smtClean="0"/>
              <a:t>Click to edit Master title style</a:t>
            </a:r>
            <a:endParaRPr lang="en-US"/>
          </a:p>
        </p:txBody>
      </p:sp>
      <p:sp>
        <p:nvSpPr>
          <p:cNvPr id="3" name="Content Placeholder 2"/>
          <p:cNvSpPr>
            <a:spLocks noGrp="1"/>
          </p:cNvSpPr>
          <p:nvPr>
            <p:ph idx="1"/>
          </p:nvPr>
        </p:nvSpPr>
        <p:spPr>
          <a:xfrm>
            <a:off x="274320" y="2081610"/>
            <a:ext cx="8337665" cy="2542095"/>
          </a:xfrm>
          <a:noFill/>
          <a:ln w="9525">
            <a:noFill/>
            <a:miter lim="800000"/>
            <a:headEnd/>
            <a:tailEnd/>
          </a:ln>
          <a:effectLst/>
        </p:spPr>
        <p:txBody>
          <a:bodyPr lIns="91336" tIns="45669" rIns="91336" bIns="45669" numCol="6">
            <a:spAutoFit/>
          </a:bodyPr>
          <a:lstStyle>
            <a:lvl1pPr algn="l" defTabSz="913966" rtl="0" fontAlgn="base">
              <a:lnSpc>
                <a:spcPts val="718"/>
              </a:lnSpc>
              <a:spcAft>
                <a:spcPct val="0"/>
              </a:spcAft>
              <a:buNone/>
              <a:defRPr lang="en-US" sz="800" b="1" kern="1200" smtClean="0">
                <a:solidFill>
                  <a:schemeClr val="tx1"/>
                </a:solidFill>
                <a:latin typeface="Arial" pitchFamily="34" charset="0"/>
                <a:ea typeface="+mn-ea"/>
                <a:cs typeface="Arial" pitchFamily="34" charset="0"/>
              </a:defRPr>
            </a:lvl1pPr>
            <a:lvl2pPr algn="l" defTabSz="913966" rtl="0" fontAlgn="base">
              <a:lnSpc>
                <a:spcPts val="718"/>
              </a:lnSpc>
              <a:spcAft>
                <a:spcPct val="0"/>
              </a:spcAft>
              <a:buNone/>
              <a:defRPr lang="en-US" sz="800" b="0" kern="1200" smtClean="0">
                <a:solidFill>
                  <a:schemeClr val="tx1"/>
                </a:solidFill>
                <a:latin typeface="Arial" pitchFamily="34" charset="0"/>
                <a:ea typeface="+mn-ea"/>
                <a:cs typeface="Arial" pitchFamily="34" charset="0"/>
              </a:defRPr>
            </a:lvl2pPr>
            <a:lvl3pPr algn="l" defTabSz="913966" rtl="0" fontAlgn="base">
              <a:lnSpc>
                <a:spcPts val="718"/>
              </a:lnSpc>
              <a:spcAft>
                <a:spcPct val="0"/>
              </a:spcAft>
              <a:buNone/>
              <a:defRPr lang="en-US" sz="800" b="0" kern="1200" smtClean="0">
                <a:solidFill>
                  <a:schemeClr val="tx1"/>
                </a:solidFill>
                <a:latin typeface="Arial" pitchFamily="34" charset="0"/>
                <a:ea typeface="+mn-ea"/>
                <a:cs typeface="Arial" pitchFamily="34" charset="0"/>
              </a:defRPr>
            </a:lvl3pPr>
            <a:lvl4pPr algn="l" defTabSz="913966" rtl="0" fontAlgn="base">
              <a:lnSpc>
                <a:spcPts val="718"/>
              </a:lnSpc>
              <a:spcAft>
                <a:spcPct val="0"/>
              </a:spcAft>
              <a:buNone/>
              <a:defRPr lang="en-US" sz="800" b="0" kern="1200" smtClean="0">
                <a:solidFill>
                  <a:schemeClr val="tx1"/>
                </a:solidFill>
                <a:latin typeface="Arial" pitchFamily="34" charset="0"/>
                <a:ea typeface="+mn-ea"/>
                <a:cs typeface="Arial" pitchFamily="34" charset="0"/>
              </a:defRPr>
            </a:lvl4pPr>
            <a:lvl5pPr algn="l" defTabSz="913966" rtl="0" fontAlgn="base">
              <a:lnSpc>
                <a:spcPts val="718"/>
              </a:lnSpc>
              <a:spcAft>
                <a:spcPct val="0"/>
              </a:spcAft>
              <a:buNone/>
              <a:defRPr lang="en-US" sz="800" b="0" kern="1200" dirty="0">
                <a:solidFill>
                  <a:schemeClr val="tx1"/>
                </a:solidFill>
                <a:latin typeface="Arial" pitchFamily="34" charset="0"/>
                <a:ea typeface="+mn-ea"/>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5"/>
          <p:cNvSpPr>
            <a:spLocks noGrp="1" noChangeArrowheads="1"/>
          </p:cNvSpPr>
          <p:nvPr>
            <p:ph type="dt" sz="half" idx="10"/>
          </p:nvPr>
        </p:nvSpPr>
        <p:spPr>
          <a:ln/>
        </p:spPr>
        <p:txBody>
          <a:bodyPr/>
          <a:lstStyle>
            <a:lvl1pPr>
              <a:defRPr>
                <a:latin typeface="Arial" pitchFamily="34" charset="0"/>
                <a:cs typeface="Arial" pitchFamily="34" charset="0"/>
              </a:defRPr>
            </a:lvl1pPr>
          </a:lstStyle>
          <a:p>
            <a:pPr>
              <a:defRPr/>
            </a:pPr>
            <a:fld id="{498CE5CB-C5C1-416C-9C65-F4DBDDD31568}" type="datetime1">
              <a:rPr lang="en-US" smtClean="0"/>
              <a:pPr>
                <a:defRPr/>
              </a:pPr>
              <a:t>6/29/2015</a:t>
            </a:fld>
            <a:endParaRPr lang="en-US" dirty="0"/>
          </a:p>
        </p:txBody>
      </p:sp>
      <p:sp>
        <p:nvSpPr>
          <p:cNvPr id="5" name="Rectangle 6"/>
          <p:cNvSpPr>
            <a:spLocks noGrp="1" noChangeArrowheads="1"/>
          </p:cNvSpPr>
          <p:nvPr>
            <p:ph type="ftr" sz="quarter" idx="11"/>
          </p:nvPr>
        </p:nvSpPr>
        <p:spPr>
          <a:ln/>
        </p:spPr>
        <p:txBody>
          <a:bodyPr/>
          <a:lstStyle>
            <a:lvl1pPr>
              <a:defRPr>
                <a:latin typeface="Arial" pitchFamily="34" charset="0"/>
                <a:cs typeface="Arial" pitchFamily="34" charset="0"/>
              </a:defRPr>
            </a:lvl1pPr>
          </a:lstStyle>
          <a:p>
            <a:pPr>
              <a:defRPr/>
            </a:pPr>
            <a:endParaRPr lang="en-US" dirty="0"/>
          </a:p>
        </p:txBody>
      </p:sp>
      <p:sp>
        <p:nvSpPr>
          <p:cNvPr id="6" name="Rectangle 7"/>
          <p:cNvSpPr>
            <a:spLocks noGrp="1" noChangeArrowheads="1"/>
          </p:cNvSpPr>
          <p:nvPr>
            <p:ph type="sldNum" sz="quarter" idx="12"/>
          </p:nvPr>
        </p:nvSpPr>
        <p:spPr>
          <a:ln/>
        </p:spPr>
        <p:txBody>
          <a:bodyPr/>
          <a:lstStyle>
            <a:lvl1pPr>
              <a:defRPr>
                <a:latin typeface="Arial" pitchFamily="34" charset="0"/>
                <a:cs typeface="Arial" pitchFamily="34" charset="0"/>
              </a:defRPr>
            </a:lvl1p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userDrawn="1">
  <p:cSld name="MAPS">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anchor="t" anchorCtr="0">
            <a:noAutofit/>
          </a:bodyPr>
          <a:lstStyle>
            <a:lvl1pPr>
              <a:defRPr>
                <a:latin typeface="Arial" pitchFamily="34" charset="0"/>
                <a:cs typeface="Arial" pitchFamily="34" charset="0"/>
              </a:defRPr>
            </a:lvl1pPr>
          </a:lstStyle>
          <a:p>
            <a:r>
              <a:rPr lang="en-US" smtClean="0"/>
              <a:t>Click to edit Master title style</a:t>
            </a:r>
            <a:endParaRPr lang="en-US" dirty="0"/>
          </a:p>
        </p:txBody>
      </p:sp>
      <p:sp>
        <p:nvSpPr>
          <p:cNvPr id="4" name="Rectangle 5"/>
          <p:cNvSpPr>
            <a:spLocks noGrp="1" noChangeArrowheads="1"/>
          </p:cNvSpPr>
          <p:nvPr>
            <p:ph type="dt" sz="half" idx="10"/>
          </p:nvPr>
        </p:nvSpPr>
        <p:spPr>
          <a:ln/>
        </p:spPr>
        <p:txBody>
          <a:bodyPr/>
          <a:lstStyle>
            <a:lvl1pPr>
              <a:defRPr>
                <a:latin typeface="Arial" pitchFamily="34" charset="0"/>
                <a:cs typeface="Arial" pitchFamily="34" charset="0"/>
              </a:defRPr>
            </a:lvl1pPr>
          </a:lstStyle>
          <a:p>
            <a:pPr>
              <a:defRPr/>
            </a:pPr>
            <a:fld id="{942619A7-4763-4B70-93AC-7993BAB67675}" type="datetime1">
              <a:rPr lang="en-US" smtClean="0"/>
              <a:pPr>
                <a:defRPr/>
              </a:pPr>
              <a:t>6/29/2015</a:t>
            </a:fld>
            <a:endParaRPr lang="en-US" dirty="0"/>
          </a:p>
        </p:txBody>
      </p:sp>
      <p:sp>
        <p:nvSpPr>
          <p:cNvPr id="5" name="Rectangle 6"/>
          <p:cNvSpPr>
            <a:spLocks noGrp="1" noChangeArrowheads="1"/>
          </p:cNvSpPr>
          <p:nvPr>
            <p:ph type="ftr" sz="quarter" idx="11"/>
          </p:nvPr>
        </p:nvSpPr>
        <p:spPr>
          <a:ln/>
        </p:spPr>
        <p:txBody>
          <a:bodyPr/>
          <a:lstStyle>
            <a:lvl1pPr>
              <a:defRPr>
                <a:latin typeface="Arial" pitchFamily="34" charset="0"/>
                <a:cs typeface="Arial" pitchFamily="34" charset="0"/>
              </a:defRPr>
            </a:lvl1pPr>
          </a:lstStyle>
          <a:p>
            <a:pPr>
              <a:defRPr/>
            </a:pPr>
            <a:endParaRPr lang="en-US" dirty="0"/>
          </a:p>
        </p:txBody>
      </p:sp>
      <p:sp>
        <p:nvSpPr>
          <p:cNvPr id="6" name="Rectangle 7"/>
          <p:cNvSpPr>
            <a:spLocks noGrp="1" noChangeArrowheads="1"/>
          </p:cNvSpPr>
          <p:nvPr>
            <p:ph type="sldNum" sz="quarter" idx="12"/>
          </p:nvPr>
        </p:nvSpPr>
        <p:spPr>
          <a:ln/>
        </p:spPr>
        <p:txBody>
          <a:bodyPr/>
          <a:lstStyle>
            <a:lvl1pPr>
              <a:defRPr>
                <a:latin typeface="Arial" pitchFamily="34" charset="0"/>
                <a:cs typeface="Arial" pitchFamily="34" charset="0"/>
              </a:defRPr>
            </a:lvl1pPr>
          </a:lstStyle>
          <a:p>
            <a:r>
              <a:rPr lang="en-US" dirty="0" smtClean="0"/>
              <a:t>Page </a:t>
            </a:r>
            <a:fld id="{01E16EBA-0216-4FA1-BFEC-225E79399361}" type="slidenum">
              <a:rPr lang="en-US" smtClean="0"/>
              <a:pPr/>
              <a:t>‹#›</a:t>
            </a:fld>
            <a:endParaRPr lang="en-US" dirty="0"/>
          </a:p>
        </p:txBody>
      </p:sp>
      <p:sp>
        <p:nvSpPr>
          <p:cNvPr id="7" name="Content Placeholder 2"/>
          <p:cNvSpPr>
            <a:spLocks noGrp="1"/>
          </p:cNvSpPr>
          <p:nvPr>
            <p:ph idx="1"/>
          </p:nvPr>
        </p:nvSpPr>
        <p:spPr>
          <a:xfrm>
            <a:off x="274320" y="2081610"/>
            <a:ext cx="8337665" cy="279668"/>
          </a:xfrm>
          <a:noFill/>
          <a:ln w="9525">
            <a:noFill/>
            <a:miter lim="800000"/>
            <a:headEnd/>
            <a:tailEnd/>
          </a:ln>
          <a:effectLst/>
        </p:spPr>
        <p:txBody>
          <a:bodyPr wrap="square" lIns="91336" tIns="45669" rIns="91336" bIns="45669" numCol="6">
            <a:spAutoFit/>
          </a:bodyPr>
          <a:lstStyle>
            <a:lvl1pPr algn="l" defTabSz="913966" rtl="0" eaLnBrk="1" fontAlgn="base" hangingPunct="1">
              <a:lnSpc>
                <a:spcPts val="718"/>
              </a:lnSpc>
              <a:spcBef>
                <a:spcPct val="25000"/>
              </a:spcBef>
              <a:spcAft>
                <a:spcPct val="0"/>
              </a:spcAft>
              <a:buNone/>
              <a:defRPr lang="en-US" sz="800" b="1" kern="1200" dirty="0" smtClean="0">
                <a:solidFill>
                  <a:schemeClr val="tx1"/>
                </a:solidFill>
                <a:latin typeface="Arial" pitchFamily="34" charset="0"/>
                <a:ea typeface="+mn-ea"/>
                <a:cs typeface="Arial" pitchFamily="34" charset="0"/>
              </a:defRPr>
            </a:lvl1pPr>
            <a:lvl2pPr algn="l" defTabSz="913966" rtl="0" eaLnBrk="1" fontAlgn="base" hangingPunct="1">
              <a:lnSpc>
                <a:spcPts val="718"/>
              </a:lnSpc>
              <a:spcBef>
                <a:spcPct val="25000"/>
              </a:spcBef>
              <a:spcAft>
                <a:spcPct val="0"/>
              </a:spcAft>
              <a:buNone/>
              <a:defRPr lang="en-US" sz="800" b="0" kern="1200" dirty="0" smtClean="0">
                <a:solidFill>
                  <a:schemeClr val="tx1"/>
                </a:solidFill>
                <a:latin typeface="Arial" pitchFamily="34" charset="0"/>
                <a:ea typeface="+mn-ea"/>
                <a:cs typeface="Arial" pitchFamily="34" charset="0"/>
              </a:defRPr>
            </a:lvl2pPr>
            <a:lvl3pPr marL="1082535" algn="l" defTabSz="913966" rtl="0" eaLnBrk="1" fontAlgn="base" hangingPunct="1">
              <a:lnSpc>
                <a:spcPts val="718"/>
              </a:lnSpc>
              <a:spcBef>
                <a:spcPct val="25000"/>
              </a:spcBef>
              <a:spcAft>
                <a:spcPct val="0"/>
              </a:spcAft>
              <a:buNone/>
              <a:defRPr lang="en-US" sz="800" b="0" kern="1200" dirty="0" smtClean="0">
                <a:solidFill>
                  <a:schemeClr val="tx1"/>
                </a:solidFill>
                <a:latin typeface="Arial" pitchFamily="34" charset="0"/>
                <a:ea typeface="+mn-ea"/>
                <a:cs typeface="Arial" pitchFamily="34" charset="0"/>
              </a:defRPr>
            </a:lvl3pPr>
            <a:lvl4pPr marL="1426979" algn="l" defTabSz="913966" rtl="0" eaLnBrk="1" fontAlgn="base" hangingPunct="1">
              <a:lnSpc>
                <a:spcPts val="718"/>
              </a:lnSpc>
              <a:spcBef>
                <a:spcPts val="145"/>
              </a:spcBef>
              <a:spcAft>
                <a:spcPct val="0"/>
              </a:spcAft>
              <a:buNone/>
              <a:defRPr lang="en-US" sz="800" b="0" kern="1200" dirty="0" smtClean="0">
                <a:solidFill>
                  <a:schemeClr val="tx1"/>
                </a:solidFill>
                <a:latin typeface="Arial" pitchFamily="34" charset="0"/>
                <a:ea typeface="+mn-ea"/>
                <a:cs typeface="Arial" pitchFamily="34" charset="0"/>
              </a:defRPr>
            </a:lvl4pPr>
            <a:lvl5pPr marL="1771422" algn="l" defTabSz="913966" rtl="0" eaLnBrk="1" fontAlgn="base" hangingPunct="1">
              <a:lnSpc>
                <a:spcPts val="718"/>
              </a:lnSpc>
              <a:spcBef>
                <a:spcPts val="145"/>
              </a:spcBef>
              <a:spcAft>
                <a:spcPct val="0"/>
              </a:spcAft>
              <a:buNone/>
              <a:defRPr lang="en-US" sz="800" b="0" kern="1200" dirty="0">
                <a:solidFill>
                  <a:schemeClr val="tx1"/>
                </a:solidFill>
                <a:latin typeface="Arial" pitchFamily="34" charset="0"/>
                <a:ea typeface="+mn-ea"/>
                <a:cs typeface="Arial" pitchFamily="34" charset="0"/>
              </a:defRPr>
            </a:lvl5pPr>
          </a:lstStyle>
          <a:p>
            <a:pPr marL="286182" lvl="0" indent="-286182" algn="l" defTabSz="913966" rtl="0" eaLnBrk="1" fontAlgn="base" hangingPunct="1">
              <a:lnSpc>
                <a:spcPts val="718"/>
              </a:lnSpc>
              <a:spcBef>
                <a:spcPct val="25000"/>
              </a:spcBef>
              <a:spcAft>
                <a:spcPct val="0"/>
              </a:spcAft>
              <a:buNone/>
            </a:pPr>
            <a:r>
              <a:rPr lang="en-US" dirty="0" smtClean="0"/>
              <a:t>Click to edit Master text styles</a:t>
            </a:r>
          </a:p>
          <a:p>
            <a:pPr marL="286182" lvl="1" indent="-286182" algn="l" defTabSz="913966" rtl="0" eaLnBrk="1" fontAlgn="base" hangingPunct="1">
              <a:lnSpc>
                <a:spcPts val="718"/>
              </a:lnSpc>
              <a:spcBef>
                <a:spcPct val="25000"/>
              </a:spcBef>
              <a:spcAft>
                <a:spcPct val="0"/>
              </a:spcAft>
              <a:buNone/>
            </a:pPr>
            <a:r>
              <a:rPr lang="en-US" dirty="0" smtClean="0"/>
              <a:t>Second level</a:t>
            </a:r>
          </a:p>
          <a:p>
            <a:pPr marL="286182" lvl="2" indent="-286182" algn="l" defTabSz="913966" rtl="0" eaLnBrk="1" fontAlgn="base" hangingPunct="1">
              <a:lnSpc>
                <a:spcPts val="718"/>
              </a:lnSpc>
              <a:spcBef>
                <a:spcPct val="25000"/>
              </a:spcBef>
              <a:spcAft>
                <a:spcPct val="0"/>
              </a:spcAft>
              <a:buNone/>
            </a:pPr>
            <a:r>
              <a:rPr lang="en-US" dirty="0" smtClean="0"/>
              <a:t>Third level</a:t>
            </a:r>
          </a:p>
          <a:p>
            <a:pPr marL="286182" lvl="3" indent="-286182" algn="l" defTabSz="913966" rtl="0" eaLnBrk="1" fontAlgn="base" hangingPunct="1">
              <a:lnSpc>
                <a:spcPts val="718"/>
              </a:lnSpc>
              <a:spcBef>
                <a:spcPct val="25000"/>
              </a:spcBef>
              <a:spcAft>
                <a:spcPct val="0"/>
              </a:spcAft>
              <a:buNone/>
            </a:pPr>
            <a:r>
              <a:rPr lang="en-US" dirty="0" smtClean="0"/>
              <a:t>Fourth level</a:t>
            </a:r>
          </a:p>
          <a:p>
            <a:pPr marL="286182" lvl="4" indent="-286182" algn="l" defTabSz="913966" rtl="0" eaLnBrk="1" fontAlgn="base" hangingPunct="1">
              <a:lnSpc>
                <a:spcPts val="718"/>
              </a:lnSpc>
              <a:spcBef>
                <a:spcPct val="25000"/>
              </a:spcBef>
              <a:spcAft>
                <a:spcPct val="0"/>
              </a:spcAft>
              <a:buNone/>
            </a:pPr>
            <a:r>
              <a:rPr lang="en-US" dirty="0" smtClean="0"/>
              <a:t>Fifth level</a:t>
            </a:r>
            <a:endParaRPr lang="en-US" dirty="0"/>
          </a:p>
        </p:txBody>
      </p:sp>
    </p:spTree>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userDrawn="1">
  <p:cSld name="COPYRIGHT">
    <p:spTree>
      <p:nvGrpSpPr>
        <p:cNvPr id="1" name=""/>
        <p:cNvGrpSpPr/>
        <p:nvPr/>
      </p:nvGrpSpPr>
      <p:grpSpPr>
        <a:xfrm>
          <a:off x="0" y="0"/>
          <a:ext cx="0" cy="0"/>
          <a:chOff x="0" y="0"/>
          <a:chExt cx="0" cy="0"/>
        </a:xfrm>
      </p:grpSpPr>
      <p:sp>
        <p:nvSpPr>
          <p:cNvPr id="7" name="Content Placeholder 6"/>
          <p:cNvSpPr>
            <a:spLocks noGrp="1"/>
          </p:cNvSpPr>
          <p:nvPr>
            <p:ph sz="quarter" idx="13"/>
          </p:nvPr>
        </p:nvSpPr>
        <p:spPr>
          <a:xfrm>
            <a:off x="346364" y="2353235"/>
            <a:ext cx="8458200" cy="1461939"/>
          </a:xfrm>
          <a:noFill/>
          <a:ln w="9525">
            <a:noFill/>
            <a:miter lim="800000"/>
            <a:headEnd/>
            <a:tailEnd/>
          </a:ln>
          <a:effectLst/>
        </p:spPr>
        <p:txBody>
          <a:bodyPr lIns="0" tIns="0" rIns="0" bIns="0">
            <a:spAutoFit/>
          </a:bodyPr>
          <a:lstStyle>
            <a:lvl1pPr algn="l" rtl="0" eaLnBrk="0" fontAlgn="base" hangingPunct="0">
              <a:lnSpc>
                <a:spcPct val="95000"/>
              </a:lnSpc>
              <a:spcBef>
                <a:spcPct val="0"/>
              </a:spcBef>
              <a:spcAft>
                <a:spcPct val="0"/>
              </a:spcAft>
              <a:buFont typeface="Arial" pitchFamily="34" charset="0"/>
              <a:buNone/>
              <a:defRPr lang="en-US" sz="2000" b="1" kern="1200" smtClean="0">
                <a:solidFill>
                  <a:srgbClr val="000000"/>
                </a:solidFill>
                <a:latin typeface="Arial" pitchFamily="34" charset="0"/>
                <a:ea typeface="+mn-ea"/>
                <a:cs typeface="Arial" pitchFamily="34" charset="0"/>
              </a:defRPr>
            </a:lvl1pPr>
            <a:lvl2pPr algn="l" rtl="0" eaLnBrk="0" fontAlgn="base" hangingPunct="0">
              <a:lnSpc>
                <a:spcPct val="95000"/>
              </a:lnSpc>
              <a:spcBef>
                <a:spcPct val="0"/>
              </a:spcBef>
              <a:spcAft>
                <a:spcPct val="0"/>
              </a:spcAft>
              <a:buFont typeface="Arial" pitchFamily="34" charset="0"/>
              <a:buNone/>
              <a:defRPr lang="en-US" sz="2000" b="1" kern="1200" smtClean="0">
                <a:solidFill>
                  <a:srgbClr val="000000"/>
                </a:solidFill>
                <a:latin typeface="Arial" pitchFamily="34" charset="0"/>
                <a:ea typeface="+mn-ea"/>
                <a:cs typeface="Arial" pitchFamily="34" charset="0"/>
              </a:defRPr>
            </a:lvl2pPr>
            <a:lvl3pPr algn="l" rtl="0" eaLnBrk="0" fontAlgn="base" hangingPunct="0">
              <a:lnSpc>
                <a:spcPct val="95000"/>
              </a:lnSpc>
              <a:spcBef>
                <a:spcPct val="0"/>
              </a:spcBef>
              <a:spcAft>
                <a:spcPct val="0"/>
              </a:spcAft>
              <a:buNone/>
              <a:defRPr lang="en-US" sz="2000" b="1" kern="1200" smtClean="0">
                <a:solidFill>
                  <a:srgbClr val="000000"/>
                </a:solidFill>
                <a:latin typeface="Arial" pitchFamily="34" charset="0"/>
                <a:ea typeface="+mn-ea"/>
                <a:cs typeface="Arial" pitchFamily="34" charset="0"/>
              </a:defRPr>
            </a:lvl3pPr>
            <a:lvl4pPr algn="l" rtl="0" eaLnBrk="0" fontAlgn="base" hangingPunct="0">
              <a:lnSpc>
                <a:spcPct val="95000"/>
              </a:lnSpc>
              <a:spcBef>
                <a:spcPct val="0"/>
              </a:spcBef>
              <a:spcAft>
                <a:spcPct val="0"/>
              </a:spcAft>
              <a:buNone/>
              <a:defRPr lang="en-US" sz="2000" b="1" kern="1200" smtClean="0">
                <a:solidFill>
                  <a:srgbClr val="000000"/>
                </a:solidFill>
                <a:latin typeface="Arial" pitchFamily="34" charset="0"/>
                <a:ea typeface="+mn-ea"/>
                <a:cs typeface="Arial" pitchFamily="34" charset="0"/>
              </a:defRPr>
            </a:lvl4pPr>
            <a:lvl5pPr algn="l" rtl="0" eaLnBrk="0" fontAlgn="base" hangingPunct="0">
              <a:lnSpc>
                <a:spcPct val="95000"/>
              </a:lnSpc>
              <a:spcBef>
                <a:spcPct val="0"/>
              </a:spcBef>
              <a:spcAft>
                <a:spcPct val="0"/>
              </a:spcAft>
              <a:buNone/>
              <a:defRPr lang="en-US" sz="2000" b="1" kern="1200" dirty="0">
                <a:solidFill>
                  <a:srgbClr val="000000"/>
                </a:solidFill>
                <a:latin typeface="Arial" pitchFamily="34" charset="0"/>
                <a:ea typeface="+mn-ea"/>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Line 38"/>
          <p:cNvSpPr>
            <a:spLocks noChangeShapeType="1"/>
          </p:cNvSpPr>
          <p:nvPr userDrawn="1"/>
        </p:nvSpPr>
        <p:spPr bwMode="auto">
          <a:xfrm>
            <a:off x="299258" y="2017059"/>
            <a:ext cx="8520545" cy="0"/>
          </a:xfrm>
          <a:prstGeom prst="line">
            <a:avLst/>
          </a:prstGeom>
          <a:noFill/>
          <a:ln w="19050">
            <a:solidFill>
              <a:schemeClr val="tx1"/>
            </a:solidFill>
            <a:round/>
            <a:headEnd/>
            <a:tailEnd/>
          </a:ln>
          <a:effectLst/>
        </p:spPr>
        <p:txBody>
          <a:bodyPr wrap="none" lIns="101810" tIns="50905" rIns="101810" bIns="50905" anchor="ctr"/>
          <a:lstStyle/>
          <a:p>
            <a:pPr>
              <a:defRPr/>
            </a:pPr>
            <a:endParaRPr lang="en-US" dirty="0">
              <a:latin typeface="Arial" pitchFamily="34" charset="0"/>
              <a:cs typeface="Arial" pitchFamily="34" charset="0"/>
            </a:endParaRPr>
          </a:p>
        </p:txBody>
      </p:sp>
      <p:sp>
        <p:nvSpPr>
          <p:cNvPr id="11" name="Date Placeholder 3"/>
          <p:cNvSpPr>
            <a:spLocks noGrp="1"/>
          </p:cNvSpPr>
          <p:nvPr>
            <p:ph type="dt" sz="half" idx="10"/>
          </p:nvPr>
        </p:nvSpPr>
        <p:spPr>
          <a:xfrm>
            <a:off x="307571" y="6406181"/>
            <a:ext cx="1870364" cy="306593"/>
          </a:xfrm>
        </p:spPr>
        <p:txBody>
          <a:bodyPr/>
          <a:lstStyle/>
          <a:p>
            <a:fld id="{B65E777A-27B5-46BD-A1D1-F33971455DB1}" type="datetime1">
              <a:rPr lang="en-US" smtClean="0"/>
              <a:pPr/>
              <a:t>6/29/2015</a:t>
            </a:fld>
            <a:endParaRPr lang="en-US" dirty="0"/>
          </a:p>
        </p:txBody>
      </p:sp>
      <p:sp>
        <p:nvSpPr>
          <p:cNvPr id="12" name="Footer Placeholder 4"/>
          <p:cNvSpPr>
            <a:spLocks noGrp="1"/>
          </p:cNvSpPr>
          <p:nvPr>
            <p:ph type="ftr" sz="quarter" idx="11"/>
          </p:nvPr>
        </p:nvSpPr>
        <p:spPr>
          <a:xfrm>
            <a:off x="3124200" y="6406182"/>
            <a:ext cx="2895600" cy="314661"/>
          </a:xfrm>
        </p:spPr>
        <p:txBody>
          <a:bodyPr/>
          <a:lstStyle/>
          <a:p>
            <a:endParaRPr lang="en-US" dirty="0"/>
          </a:p>
        </p:txBody>
      </p:sp>
      <p:sp>
        <p:nvSpPr>
          <p:cNvPr id="13" name="Slide Number Placeholder 5"/>
          <p:cNvSpPr>
            <a:spLocks noGrp="1"/>
          </p:cNvSpPr>
          <p:nvPr>
            <p:ph type="sldNum" sz="quarter" idx="12"/>
          </p:nvPr>
        </p:nvSpPr>
        <p:spPr>
          <a:xfrm>
            <a:off x="6691745" y="6406182"/>
            <a:ext cx="2133600" cy="314661"/>
          </a:xfrm>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7571" y="1048873"/>
            <a:ext cx="8520545" cy="1621715"/>
          </a:xfrm>
        </p:spPr>
        <p:txBody>
          <a:bodyPr>
            <a:normAutofit/>
          </a:bodyPr>
          <a:lstStyle>
            <a:lvl1pPr algn="ct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307571" y="2969110"/>
            <a:ext cx="8520545" cy="2630245"/>
          </a:xfrm>
        </p:spPr>
        <p:txBody>
          <a:bodyPr anchor="ctr" anchorCtr="0">
            <a:normAutofit/>
          </a:bodyPr>
          <a:lstStyle>
            <a:lvl1pPr marL="0" indent="0" algn="ctr">
              <a:buNone/>
              <a:defRPr sz="2800" b="1">
                <a:solidFill>
                  <a:schemeClr val="tx1"/>
                </a:solidFill>
              </a:defRPr>
            </a:lvl1pPr>
            <a:lvl2pPr marL="456827" indent="0" algn="ctr">
              <a:buNone/>
              <a:defRPr>
                <a:solidFill>
                  <a:schemeClr val="tx1">
                    <a:tint val="75000"/>
                  </a:schemeClr>
                </a:solidFill>
              </a:defRPr>
            </a:lvl2pPr>
            <a:lvl3pPr marL="913651" indent="0" algn="ctr">
              <a:buNone/>
              <a:defRPr>
                <a:solidFill>
                  <a:schemeClr val="tx1">
                    <a:tint val="75000"/>
                  </a:schemeClr>
                </a:solidFill>
              </a:defRPr>
            </a:lvl3pPr>
            <a:lvl4pPr marL="1370479" indent="0" algn="ctr">
              <a:buNone/>
              <a:defRPr>
                <a:solidFill>
                  <a:schemeClr val="tx1">
                    <a:tint val="75000"/>
                  </a:schemeClr>
                </a:solidFill>
              </a:defRPr>
            </a:lvl4pPr>
            <a:lvl5pPr marL="1827303" indent="0" algn="ctr">
              <a:buNone/>
              <a:defRPr>
                <a:solidFill>
                  <a:schemeClr val="tx1">
                    <a:tint val="75000"/>
                  </a:schemeClr>
                </a:solidFill>
              </a:defRPr>
            </a:lvl5pPr>
            <a:lvl6pPr marL="2284131" indent="0" algn="ctr">
              <a:buNone/>
              <a:defRPr>
                <a:solidFill>
                  <a:schemeClr val="tx1">
                    <a:tint val="75000"/>
                  </a:schemeClr>
                </a:solidFill>
              </a:defRPr>
            </a:lvl6pPr>
            <a:lvl7pPr marL="2740955" indent="0" algn="ctr">
              <a:buNone/>
              <a:defRPr>
                <a:solidFill>
                  <a:schemeClr val="tx1">
                    <a:tint val="75000"/>
                  </a:schemeClr>
                </a:solidFill>
              </a:defRPr>
            </a:lvl7pPr>
            <a:lvl8pPr marL="3197782" indent="0" algn="ctr">
              <a:buNone/>
              <a:defRPr>
                <a:solidFill>
                  <a:schemeClr val="tx1">
                    <a:tint val="75000"/>
                  </a:schemeClr>
                </a:solidFill>
              </a:defRPr>
            </a:lvl8pPr>
            <a:lvl9pPr marL="3654606"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F2C0351-BBD3-4E64-8CE5-FAFDB06EB62F}"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cxnSp>
        <p:nvCxnSpPr>
          <p:cNvPr id="8" name="Straight Connector 7"/>
          <p:cNvCxnSpPr/>
          <p:nvPr userDrawn="1"/>
        </p:nvCxnSpPr>
        <p:spPr>
          <a:xfrm>
            <a:off x="307571" y="2799678"/>
            <a:ext cx="852054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marL="1768139" indent="-226357" algn="l" rtl="0" eaLnBrk="1" fontAlgn="base" hangingPunct="1">
              <a:lnSpc>
                <a:spcPct val="85000"/>
              </a:lnSpc>
              <a:spcBef>
                <a:spcPct val="15000"/>
              </a:spcBef>
              <a:spcAft>
                <a:spcPct val="0"/>
              </a:spcAft>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8168FAD-4798-4380-945B-1EB1FC5B714C}"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
        <p:nvSpPr>
          <p:cNvPr id="7" name="Line 38"/>
          <p:cNvSpPr>
            <a:spLocks noChangeShapeType="1"/>
          </p:cNvSpPr>
          <p:nvPr userDrawn="1"/>
        </p:nvSpPr>
        <p:spPr bwMode="auto">
          <a:xfrm>
            <a:off x="301627" y="2019860"/>
            <a:ext cx="8520545" cy="0"/>
          </a:xfrm>
          <a:prstGeom prst="line">
            <a:avLst/>
          </a:prstGeom>
          <a:noFill/>
          <a:ln w="19050">
            <a:solidFill>
              <a:schemeClr val="tx1"/>
            </a:solidFill>
            <a:round/>
            <a:headEnd/>
            <a:tailEnd/>
          </a:ln>
          <a:effectLst/>
        </p:spPr>
        <p:txBody>
          <a:bodyPr wrap="none" lIns="91365" tIns="45683" rIns="91365" bIns="45683" anchor="ctr"/>
          <a:lstStyle/>
          <a:p>
            <a:pPr>
              <a:defRPr/>
            </a:pPr>
            <a:endParaRPr lang="en-US" dirty="0">
              <a:latin typeface="Arial" pitchFamily="34" charset="0"/>
              <a:cs typeface="Arial" pitchFamily="34" charset="0"/>
            </a:endParaRPr>
          </a:p>
        </p:txBody>
      </p:sp>
    </p:spTree>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7"/>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6827" indent="0">
              <a:buNone/>
              <a:defRPr sz="1800">
                <a:solidFill>
                  <a:schemeClr val="tx1">
                    <a:tint val="75000"/>
                  </a:schemeClr>
                </a:solidFill>
              </a:defRPr>
            </a:lvl2pPr>
            <a:lvl3pPr marL="913651" indent="0">
              <a:buNone/>
              <a:defRPr sz="1600">
                <a:solidFill>
                  <a:schemeClr val="tx1">
                    <a:tint val="75000"/>
                  </a:schemeClr>
                </a:solidFill>
              </a:defRPr>
            </a:lvl3pPr>
            <a:lvl4pPr marL="1370479" indent="0">
              <a:buNone/>
              <a:defRPr sz="1400">
                <a:solidFill>
                  <a:schemeClr val="tx1">
                    <a:tint val="75000"/>
                  </a:schemeClr>
                </a:solidFill>
              </a:defRPr>
            </a:lvl4pPr>
            <a:lvl5pPr marL="1827303" indent="0">
              <a:buNone/>
              <a:defRPr sz="1400">
                <a:solidFill>
                  <a:schemeClr val="tx1">
                    <a:tint val="75000"/>
                  </a:schemeClr>
                </a:solidFill>
              </a:defRPr>
            </a:lvl5pPr>
            <a:lvl6pPr marL="2284131" indent="0">
              <a:buNone/>
              <a:defRPr sz="1400">
                <a:solidFill>
                  <a:schemeClr val="tx1">
                    <a:tint val="75000"/>
                  </a:schemeClr>
                </a:solidFill>
              </a:defRPr>
            </a:lvl6pPr>
            <a:lvl7pPr marL="2740955" indent="0">
              <a:buNone/>
              <a:defRPr sz="1400">
                <a:solidFill>
                  <a:schemeClr val="tx1">
                    <a:tint val="75000"/>
                  </a:schemeClr>
                </a:solidFill>
              </a:defRPr>
            </a:lvl7pPr>
            <a:lvl8pPr marL="3197782" indent="0">
              <a:buNone/>
              <a:defRPr sz="1400">
                <a:solidFill>
                  <a:schemeClr val="tx1">
                    <a:tint val="75000"/>
                  </a:schemeClr>
                </a:solidFill>
              </a:defRPr>
            </a:lvl8pPr>
            <a:lvl9pPr marL="3654606"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F7D847-79EA-470A-86A0-D528EEBFC41F}"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4320" y="1952513"/>
            <a:ext cx="4222865" cy="417934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952513"/>
            <a:ext cx="4222865" cy="417934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9D235AB-1D15-4292-AA2C-1E5243D3FDD1}" type="datetime1">
              <a:rPr lang="en-US" smtClean="0"/>
              <a:pPr/>
              <a:t>6/29/2015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15641" y="2081605"/>
            <a:ext cx="4040188" cy="639762"/>
          </a:xfrm>
        </p:spPr>
        <p:txBody>
          <a:bodyPr anchor="b"/>
          <a:lstStyle>
            <a:lvl1pPr marL="0" indent="0">
              <a:buNone/>
              <a:defRPr sz="2400" b="1"/>
            </a:lvl1pPr>
            <a:lvl2pPr marL="456827" indent="0">
              <a:buNone/>
              <a:defRPr sz="2000" b="1"/>
            </a:lvl2pPr>
            <a:lvl3pPr marL="913651" indent="0">
              <a:buNone/>
              <a:defRPr sz="1800" b="1"/>
            </a:lvl3pPr>
            <a:lvl4pPr marL="1370479" indent="0">
              <a:buNone/>
              <a:defRPr sz="1600" b="1"/>
            </a:lvl4pPr>
            <a:lvl5pPr marL="1827303" indent="0">
              <a:buNone/>
              <a:defRPr sz="1600" b="1"/>
            </a:lvl5pPr>
            <a:lvl6pPr marL="2284131" indent="0">
              <a:buNone/>
              <a:defRPr sz="1600" b="1"/>
            </a:lvl6pPr>
            <a:lvl7pPr marL="2740955" indent="0">
              <a:buNone/>
              <a:defRPr sz="1600" b="1"/>
            </a:lvl7pPr>
            <a:lvl8pPr marL="3197782" indent="0">
              <a:buNone/>
              <a:defRPr sz="1600" b="1"/>
            </a:lvl8pPr>
            <a:lvl9pPr marL="3654606"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759337"/>
            <a:ext cx="4040188" cy="33725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32" y="2081605"/>
            <a:ext cx="4041775" cy="639762"/>
          </a:xfrm>
        </p:spPr>
        <p:txBody>
          <a:bodyPr anchor="b"/>
          <a:lstStyle>
            <a:lvl1pPr marL="0" indent="0">
              <a:buNone/>
              <a:defRPr sz="2400" b="1"/>
            </a:lvl1pPr>
            <a:lvl2pPr marL="456827" indent="0">
              <a:buNone/>
              <a:defRPr sz="2000" b="1"/>
            </a:lvl2pPr>
            <a:lvl3pPr marL="913651" indent="0">
              <a:buNone/>
              <a:defRPr sz="1800" b="1"/>
            </a:lvl3pPr>
            <a:lvl4pPr marL="1370479" indent="0">
              <a:buNone/>
              <a:defRPr sz="1600" b="1"/>
            </a:lvl4pPr>
            <a:lvl5pPr marL="1827303" indent="0">
              <a:buNone/>
              <a:defRPr sz="1600" b="1"/>
            </a:lvl5pPr>
            <a:lvl6pPr marL="2284131" indent="0">
              <a:buNone/>
              <a:defRPr sz="1600" b="1"/>
            </a:lvl6pPr>
            <a:lvl7pPr marL="2740955" indent="0">
              <a:buNone/>
              <a:defRPr sz="1600" b="1"/>
            </a:lvl7pPr>
            <a:lvl8pPr marL="3197782" indent="0">
              <a:buNone/>
              <a:defRPr sz="1600" b="1"/>
            </a:lvl8pPr>
            <a:lvl9pPr marL="3654606"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2" y="2759337"/>
            <a:ext cx="4041775" cy="33725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1CD0BB4-3D8A-4895-8FD2-ABE057C929C3}" type="datetime1">
              <a:rPr lang="en-US" smtClean="0"/>
              <a:pPr/>
              <a:t>6/29/2015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F468FB8-28B6-4096-BABA-D1DA4B8E8CBD}" type="datetime1">
              <a:rPr lang="en-US" smtClean="0"/>
              <a:pPr/>
              <a:t>6/29/2015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10F556-C35D-4A4F-93B3-D84CD8BC4B8F}" type="datetime1">
              <a:rPr lang="en-US" smtClean="0"/>
              <a:pPr/>
              <a:t>6/29/2015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
        <p:nvSpPr>
          <p:cNvPr id="5" name="Title 1"/>
          <p:cNvSpPr>
            <a:spLocks noGrp="1"/>
          </p:cNvSpPr>
          <p:nvPr>
            <p:ph type="title"/>
          </p:nvPr>
        </p:nvSpPr>
        <p:spPr>
          <a:xfrm>
            <a:off x="299258" y="992395"/>
            <a:ext cx="8520545" cy="911711"/>
          </a:xfrm>
        </p:spPr>
        <p:txBody>
          <a:bodyPr/>
          <a:lstStyle/>
          <a:p>
            <a:r>
              <a:rPr lang="en-US" smtClean="0"/>
              <a:t>Click to edit Master title style</a:t>
            </a:r>
            <a:endParaRPr lang="en-US"/>
          </a:p>
        </p:txBody>
      </p:sp>
      <p:sp>
        <p:nvSpPr>
          <p:cNvPr id="6" name="Content Placeholder 2"/>
          <p:cNvSpPr>
            <a:spLocks noGrp="1"/>
          </p:cNvSpPr>
          <p:nvPr>
            <p:ph idx="1"/>
          </p:nvPr>
        </p:nvSpPr>
        <p:spPr>
          <a:xfrm>
            <a:off x="299258" y="2097741"/>
            <a:ext cx="8520545" cy="422775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txBox="1">
            <a:spLocks/>
          </p:cNvSpPr>
          <p:nvPr userDrawn="1"/>
        </p:nvSpPr>
        <p:spPr>
          <a:xfrm>
            <a:off x="307571" y="6406181"/>
            <a:ext cx="1870364" cy="306593"/>
          </a:xfrm>
          <a:prstGeom prst="rect">
            <a:avLst/>
          </a:prstGeom>
        </p:spPr>
        <p:txBody>
          <a:bodyPr vert="horz" lIns="91365" tIns="45683" rIns="91365" bIns="45683" rtlCol="0" anchor="ctr"/>
          <a:lstStyle/>
          <a:p>
            <a:pPr marL="0" marR="0" lvl="0" indent="0" algn="l" defTabSz="913651" rtl="0" eaLnBrk="1" fontAlgn="auto" latinLnBrk="0" hangingPunct="1">
              <a:lnSpc>
                <a:spcPct val="100000"/>
              </a:lnSpc>
              <a:spcBef>
                <a:spcPts val="0"/>
              </a:spcBef>
              <a:spcAft>
                <a:spcPts val="0"/>
              </a:spcAft>
              <a:buClrTx/>
              <a:buSzTx/>
              <a:buFontTx/>
              <a:buNone/>
              <a:tabLst/>
              <a:defRPr/>
            </a:pPr>
            <a:fld id="{B6CAB80B-39B1-40A9-9D70-E337B97384B5}" type="datetimeFigureOut">
              <a:rPr kumimoji="0" lang="en-US" sz="1400" b="0" i="0" u="none" strike="noStrike" kern="1200" cap="none" spc="0" normalizeH="0" baseline="0" noProof="0" smtClean="0">
                <a:ln>
                  <a:noFill/>
                </a:ln>
                <a:solidFill>
                  <a:schemeClr val="tx1"/>
                </a:solidFill>
                <a:effectLst/>
                <a:uLnTx/>
                <a:uFillTx/>
                <a:latin typeface="Arial" pitchFamily="34" charset="0"/>
                <a:ea typeface="+mn-ea"/>
                <a:cs typeface="Arial" pitchFamily="34" charset="0"/>
              </a:rPr>
              <a:pPr marL="0" marR="0" lvl="0" indent="0" algn="l" defTabSz="913651" rtl="0" eaLnBrk="1" fontAlgn="auto" latinLnBrk="0" hangingPunct="1">
                <a:lnSpc>
                  <a:spcPct val="100000"/>
                </a:lnSpc>
                <a:spcBef>
                  <a:spcPts val="0"/>
                </a:spcBef>
                <a:spcAft>
                  <a:spcPts val="0"/>
                </a:spcAft>
                <a:buClrTx/>
                <a:buSzTx/>
                <a:buFontTx/>
                <a:buNone/>
                <a:tabLst/>
                <a:defRPr/>
              </a:pPr>
              <a:t>6/29/2015</a:t>
            </a:fld>
            <a:endParaRPr kumimoji="0" lang="en-US" sz="14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
        <p:nvSpPr>
          <p:cNvPr id="8" name="Slide Number Placeholder 5"/>
          <p:cNvSpPr txBox="1">
            <a:spLocks/>
          </p:cNvSpPr>
          <p:nvPr userDrawn="1"/>
        </p:nvSpPr>
        <p:spPr>
          <a:xfrm>
            <a:off x="6691745" y="6406182"/>
            <a:ext cx="2133600" cy="314661"/>
          </a:xfrm>
          <a:prstGeom prst="rect">
            <a:avLst/>
          </a:prstGeom>
        </p:spPr>
        <p:txBody>
          <a:bodyPr vert="horz" lIns="91365" tIns="45683" rIns="91365" bIns="45683" rtlCol="0" anchor="ctr"/>
          <a:lstStyle/>
          <a:p>
            <a:pPr marL="0" marR="0" lvl="0" indent="0" algn="r" defTabSz="913651" rtl="0" eaLnBrk="1" fontAlgn="auto" latinLnBrk="0" hangingPunct="1">
              <a:lnSpc>
                <a:spcPct val="100000"/>
              </a:lnSpc>
              <a:spcBef>
                <a:spcPts val="0"/>
              </a:spcBef>
              <a:spcAft>
                <a:spcPts val="0"/>
              </a:spcAft>
              <a:buClrTx/>
              <a:buSzTx/>
              <a:buFontTx/>
              <a:buNone/>
              <a:tabLst/>
              <a:defRPr/>
            </a:pPr>
            <a:fld id="{01E16EBA-0216-4FA1-BFEC-225E79399361}" type="slidenum">
              <a:rPr kumimoji="0" lang="en-US" sz="1400" b="0" i="0" u="none" strike="noStrike" kern="1200" cap="none" spc="0" normalizeH="0" baseline="0" noProof="0" smtClean="0">
                <a:ln>
                  <a:noFill/>
                </a:ln>
                <a:solidFill>
                  <a:schemeClr val="tx1"/>
                </a:solidFill>
                <a:effectLst/>
                <a:uLnTx/>
                <a:uFillTx/>
                <a:latin typeface="Arial" pitchFamily="34" charset="0"/>
                <a:ea typeface="+mn-ea"/>
                <a:cs typeface="Arial" pitchFamily="34" charset="0"/>
              </a:rPr>
              <a:pPr marL="0" marR="0" lvl="0" indent="0" algn="r" defTabSz="913651"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
        <p:nvSpPr>
          <p:cNvPr id="9" name="Line 38"/>
          <p:cNvSpPr>
            <a:spLocks noChangeShapeType="1"/>
          </p:cNvSpPr>
          <p:nvPr userDrawn="1"/>
        </p:nvSpPr>
        <p:spPr bwMode="auto">
          <a:xfrm>
            <a:off x="301627" y="2019860"/>
            <a:ext cx="8520545" cy="0"/>
          </a:xfrm>
          <a:prstGeom prst="line">
            <a:avLst/>
          </a:prstGeom>
          <a:noFill/>
          <a:ln w="19050">
            <a:solidFill>
              <a:schemeClr val="tx1"/>
            </a:solidFill>
            <a:round/>
            <a:headEnd/>
            <a:tailEnd/>
          </a:ln>
          <a:effectLst/>
        </p:spPr>
        <p:txBody>
          <a:bodyPr wrap="none" lIns="91365" tIns="45683" rIns="91365" bIns="45683" anchor="ctr"/>
          <a:lstStyle/>
          <a:p>
            <a:pPr>
              <a:defRPr/>
            </a:pPr>
            <a:endParaRPr lang="en-US" dirty="0">
              <a:latin typeface="Arial" pitchFamily="34" charset="0"/>
              <a:cs typeface="Arial"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marL="1769174" indent="-226489" algn="l" rtl="0" eaLnBrk="1" fontAlgn="base" hangingPunct="1">
              <a:lnSpc>
                <a:spcPct val="85000"/>
              </a:lnSpc>
              <a:spcBef>
                <a:spcPct val="15000"/>
              </a:spcBef>
              <a:spcAft>
                <a:spcPct val="0"/>
              </a:spcAft>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329948D-8C85-40BC-95B9-F51D3247293C}"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D43D96-1123-4D58-B0A6-4D289A75BAB5}" type="slidenum">
              <a:rPr lang="en-US" smtClean="0"/>
              <a:pPr/>
              <a:t>‹#›</a:t>
            </a:fld>
            <a:endParaRPr lang="en-US" dirty="0"/>
          </a:p>
        </p:txBody>
      </p:sp>
      <p:sp>
        <p:nvSpPr>
          <p:cNvPr id="7" name="Line 38"/>
          <p:cNvSpPr>
            <a:spLocks noChangeShapeType="1"/>
          </p:cNvSpPr>
          <p:nvPr/>
        </p:nvSpPr>
        <p:spPr bwMode="auto">
          <a:xfrm>
            <a:off x="301627" y="2019860"/>
            <a:ext cx="8520545" cy="0"/>
          </a:xfrm>
          <a:prstGeom prst="line">
            <a:avLst/>
          </a:prstGeom>
          <a:noFill/>
          <a:ln w="19050">
            <a:solidFill>
              <a:schemeClr val="tx1"/>
            </a:solidFill>
            <a:round/>
            <a:headEnd/>
            <a:tailEnd/>
          </a:ln>
          <a:effectLst/>
        </p:spPr>
        <p:txBody>
          <a:bodyPr wrap="none" lIns="91418" tIns="45709" rIns="91418" bIns="45709" anchor="ctr"/>
          <a:lstStyle/>
          <a:p>
            <a:pPr>
              <a:defRPr/>
            </a:pPr>
            <a:endParaRPr lang="en-US" dirty="0">
              <a:latin typeface="Arial" pitchFamily="34" charset="0"/>
              <a:cs typeface="Arial"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4320" y="1952513"/>
            <a:ext cx="4222865" cy="417934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952513"/>
            <a:ext cx="4222865" cy="417934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B6B60C8-CEB1-488B-A50A-EB38037F0BF7}" type="datetime1">
              <a:rPr lang="en-US" smtClean="0"/>
              <a:pPr/>
              <a:t>6/29/2015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1145689"/>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1145689"/>
            <a:ext cx="5111750" cy="500230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4" y="2355925"/>
            <a:ext cx="3008313" cy="3775934"/>
          </a:xfrm>
        </p:spPr>
        <p:txBody>
          <a:bodyPr/>
          <a:lstStyle>
            <a:lvl1pPr marL="0" indent="0">
              <a:buNone/>
              <a:defRPr sz="1400"/>
            </a:lvl1pPr>
            <a:lvl2pPr marL="456827" indent="0">
              <a:buNone/>
              <a:defRPr sz="1200"/>
            </a:lvl2pPr>
            <a:lvl3pPr marL="913651" indent="0">
              <a:buNone/>
              <a:defRPr sz="1000"/>
            </a:lvl3pPr>
            <a:lvl4pPr marL="1370479" indent="0">
              <a:buNone/>
              <a:defRPr sz="900"/>
            </a:lvl4pPr>
            <a:lvl5pPr marL="1827303" indent="0">
              <a:buNone/>
              <a:defRPr sz="900"/>
            </a:lvl5pPr>
            <a:lvl6pPr marL="2284131" indent="0">
              <a:buNone/>
              <a:defRPr sz="900"/>
            </a:lvl6pPr>
            <a:lvl7pPr marL="2740955" indent="0">
              <a:buNone/>
              <a:defRPr sz="900"/>
            </a:lvl7pPr>
            <a:lvl8pPr marL="3197782" indent="0">
              <a:buNone/>
              <a:defRPr sz="900"/>
            </a:lvl8pPr>
            <a:lvl9pPr marL="3654606"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D85950-E7FE-4A00-B64C-96BC5B5566FE}" type="datetime1">
              <a:rPr lang="en-US" smtClean="0"/>
              <a:pPr/>
              <a:t>6/29/2015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1008531"/>
            <a:ext cx="5486400" cy="3719456"/>
          </a:xfrm>
        </p:spPr>
        <p:txBody>
          <a:bodyPr/>
          <a:lstStyle>
            <a:lvl1pPr marL="0" indent="0">
              <a:buNone/>
              <a:defRPr sz="3200"/>
            </a:lvl1pPr>
            <a:lvl2pPr marL="456827" indent="0">
              <a:buNone/>
              <a:defRPr sz="2800"/>
            </a:lvl2pPr>
            <a:lvl3pPr marL="913651" indent="0">
              <a:buNone/>
              <a:defRPr sz="2400"/>
            </a:lvl3pPr>
            <a:lvl4pPr marL="1370479" indent="0">
              <a:buNone/>
              <a:defRPr sz="2000"/>
            </a:lvl4pPr>
            <a:lvl5pPr marL="1827303" indent="0">
              <a:buNone/>
              <a:defRPr sz="2000"/>
            </a:lvl5pPr>
            <a:lvl6pPr marL="2284131" indent="0">
              <a:buNone/>
              <a:defRPr sz="2000"/>
            </a:lvl6pPr>
            <a:lvl7pPr marL="2740955" indent="0">
              <a:buNone/>
              <a:defRPr sz="2000"/>
            </a:lvl7pPr>
            <a:lvl8pPr marL="3197782" indent="0">
              <a:buNone/>
              <a:defRPr sz="2000"/>
            </a:lvl8pPr>
            <a:lvl9pPr marL="3654606"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827" indent="0">
              <a:buNone/>
              <a:defRPr sz="1200"/>
            </a:lvl2pPr>
            <a:lvl3pPr marL="913651" indent="0">
              <a:buNone/>
              <a:defRPr sz="1000"/>
            </a:lvl3pPr>
            <a:lvl4pPr marL="1370479" indent="0">
              <a:buNone/>
              <a:defRPr sz="900"/>
            </a:lvl4pPr>
            <a:lvl5pPr marL="1827303" indent="0">
              <a:buNone/>
              <a:defRPr sz="900"/>
            </a:lvl5pPr>
            <a:lvl6pPr marL="2284131" indent="0">
              <a:buNone/>
              <a:defRPr sz="900"/>
            </a:lvl6pPr>
            <a:lvl7pPr marL="2740955" indent="0">
              <a:buNone/>
              <a:defRPr sz="900"/>
            </a:lvl7pPr>
            <a:lvl8pPr marL="3197782" indent="0">
              <a:buNone/>
              <a:defRPr sz="900"/>
            </a:lvl8pPr>
            <a:lvl9pPr marL="3654606"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406938-009A-489C-BD73-3A200C9AE04E}" type="datetime1">
              <a:rPr lang="en-US" smtClean="0"/>
              <a:pPr/>
              <a:t>6/29/2015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08DEE51-11F9-4E61-BE0F-CE2693C3F6CF}"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73075"/>
            <a:ext cx="2057400" cy="505071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073075"/>
            <a:ext cx="6019800" cy="505071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B77D57-BDB6-4D8A-BDF4-3093CC65C3CF}"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itchFamily="34" charset="0"/>
                <a:cs typeface="Arial" pitchFamily="34" charset="0"/>
              </a:defRPr>
            </a:lvl1pPr>
          </a:lstStyle>
          <a:p>
            <a:r>
              <a:rPr lang="en-US" smtClean="0"/>
              <a:t>Click to edit Master title style</a:t>
            </a:r>
            <a:endParaRPr lang="en-US"/>
          </a:p>
        </p:txBody>
      </p:sp>
      <p:sp>
        <p:nvSpPr>
          <p:cNvPr id="3" name="Content Placeholder 2"/>
          <p:cNvSpPr>
            <a:spLocks noGrp="1"/>
          </p:cNvSpPr>
          <p:nvPr>
            <p:ph idx="1"/>
          </p:nvPr>
        </p:nvSpPr>
        <p:spPr>
          <a:xfrm>
            <a:off x="274320" y="2081611"/>
            <a:ext cx="8337665" cy="2542095"/>
          </a:xfrm>
          <a:noFill/>
          <a:ln w="9525">
            <a:noFill/>
            <a:miter lim="800000"/>
            <a:headEnd/>
            <a:tailEnd/>
          </a:ln>
          <a:effectLst/>
        </p:spPr>
        <p:txBody>
          <a:bodyPr lIns="91326" tIns="45663" rIns="91326" bIns="45663" numCol="6">
            <a:spAutoFit/>
          </a:bodyPr>
          <a:lstStyle>
            <a:lvl1pPr algn="l" defTabSz="913859" rtl="0" fontAlgn="base">
              <a:lnSpc>
                <a:spcPts val="718"/>
              </a:lnSpc>
              <a:spcAft>
                <a:spcPct val="0"/>
              </a:spcAft>
              <a:buNone/>
              <a:defRPr lang="en-US" sz="800" b="1" kern="1200" smtClean="0">
                <a:solidFill>
                  <a:schemeClr val="tx1"/>
                </a:solidFill>
                <a:latin typeface="Arial" pitchFamily="34" charset="0"/>
                <a:ea typeface="+mn-ea"/>
                <a:cs typeface="Arial" pitchFamily="34" charset="0"/>
              </a:defRPr>
            </a:lvl1pPr>
            <a:lvl2pPr algn="l" defTabSz="913859" rtl="0" fontAlgn="base">
              <a:lnSpc>
                <a:spcPts val="718"/>
              </a:lnSpc>
              <a:spcAft>
                <a:spcPct val="0"/>
              </a:spcAft>
              <a:buNone/>
              <a:defRPr lang="en-US" sz="800" b="0" kern="1200" smtClean="0">
                <a:solidFill>
                  <a:schemeClr val="tx1"/>
                </a:solidFill>
                <a:latin typeface="Arial" pitchFamily="34" charset="0"/>
                <a:ea typeface="+mn-ea"/>
                <a:cs typeface="Arial" pitchFamily="34" charset="0"/>
              </a:defRPr>
            </a:lvl2pPr>
            <a:lvl3pPr algn="l" defTabSz="913859" rtl="0" fontAlgn="base">
              <a:lnSpc>
                <a:spcPts val="718"/>
              </a:lnSpc>
              <a:spcAft>
                <a:spcPct val="0"/>
              </a:spcAft>
              <a:buNone/>
              <a:defRPr lang="en-US" sz="800" b="0" kern="1200" smtClean="0">
                <a:solidFill>
                  <a:schemeClr val="tx1"/>
                </a:solidFill>
                <a:latin typeface="Arial" pitchFamily="34" charset="0"/>
                <a:ea typeface="+mn-ea"/>
                <a:cs typeface="Arial" pitchFamily="34" charset="0"/>
              </a:defRPr>
            </a:lvl3pPr>
            <a:lvl4pPr algn="l" defTabSz="913859" rtl="0" fontAlgn="base">
              <a:lnSpc>
                <a:spcPts val="718"/>
              </a:lnSpc>
              <a:spcAft>
                <a:spcPct val="0"/>
              </a:spcAft>
              <a:buNone/>
              <a:defRPr lang="en-US" sz="800" b="0" kern="1200" smtClean="0">
                <a:solidFill>
                  <a:schemeClr val="tx1"/>
                </a:solidFill>
                <a:latin typeface="Arial" pitchFamily="34" charset="0"/>
                <a:ea typeface="+mn-ea"/>
                <a:cs typeface="Arial" pitchFamily="34" charset="0"/>
              </a:defRPr>
            </a:lvl4pPr>
            <a:lvl5pPr algn="l" defTabSz="913859" rtl="0" fontAlgn="base">
              <a:lnSpc>
                <a:spcPts val="718"/>
              </a:lnSpc>
              <a:spcAft>
                <a:spcPct val="0"/>
              </a:spcAft>
              <a:buNone/>
              <a:defRPr lang="en-US" sz="800" b="0" kern="1200" dirty="0">
                <a:solidFill>
                  <a:schemeClr val="tx1"/>
                </a:solidFill>
                <a:latin typeface="Arial" pitchFamily="34" charset="0"/>
                <a:ea typeface="+mn-ea"/>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5"/>
          <p:cNvSpPr>
            <a:spLocks noGrp="1" noChangeArrowheads="1"/>
          </p:cNvSpPr>
          <p:nvPr>
            <p:ph type="dt" sz="half" idx="10"/>
          </p:nvPr>
        </p:nvSpPr>
        <p:spPr>
          <a:ln/>
        </p:spPr>
        <p:txBody>
          <a:bodyPr/>
          <a:lstStyle>
            <a:lvl1pPr>
              <a:defRPr>
                <a:latin typeface="Arial" pitchFamily="34" charset="0"/>
                <a:cs typeface="Arial" pitchFamily="34" charset="0"/>
              </a:defRPr>
            </a:lvl1pPr>
          </a:lstStyle>
          <a:p>
            <a:pPr>
              <a:defRPr/>
            </a:pPr>
            <a:fld id="{F5A5ACBA-D5F2-4165-81B1-A1E8D8AB2D9D}" type="datetime1">
              <a:rPr lang="en-US" smtClean="0"/>
              <a:pPr>
                <a:defRPr/>
              </a:pPr>
              <a:t>6/29/2015</a:t>
            </a:fld>
            <a:endParaRPr lang="en-US" dirty="0"/>
          </a:p>
        </p:txBody>
      </p:sp>
      <p:sp>
        <p:nvSpPr>
          <p:cNvPr id="5" name="Rectangle 6"/>
          <p:cNvSpPr>
            <a:spLocks noGrp="1" noChangeArrowheads="1"/>
          </p:cNvSpPr>
          <p:nvPr>
            <p:ph type="ftr" sz="quarter" idx="11"/>
          </p:nvPr>
        </p:nvSpPr>
        <p:spPr>
          <a:ln/>
        </p:spPr>
        <p:txBody>
          <a:bodyPr/>
          <a:lstStyle>
            <a:lvl1pPr>
              <a:defRPr>
                <a:latin typeface="Arial" pitchFamily="34" charset="0"/>
                <a:cs typeface="Arial" pitchFamily="34" charset="0"/>
              </a:defRPr>
            </a:lvl1pPr>
          </a:lstStyle>
          <a:p>
            <a:pPr>
              <a:defRPr/>
            </a:pPr>
            <a:endParaRPr lang="en-US" dirty="0"/>
          </a:p>
        </p:txBody>
      </p:sp>
      <p:sp>
        <p:nvSpPr>
          <p:cNvPr id="6" name="Rectangle 7"/>
          <p:cNvSpPr>
            <a:spLocks noGrp="1" noChangeArrowheads="1"/>
          </p:cNvSpPr>
          <p:nvPr>
            <p:ph type="sldNum" sz="quarter" idx="12"/>
          </p:nvPr>
        </p:nvSpPr>
        <p:spPr>
          <a:ln/>
        </p:spPr>
        <p:txBody>
          <a:bodyPr/>
          <a:lstStyle>
            <a:lvl1pPr>
              <a:defRPr>
                <a:latin typeface="Arial" pitchFamily="34" charset="0"/>
                <a:cs typeface="Arial" pitchFamily="34" charset="0"/>
              </a:defRPr>
            </a:lvl1p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preserve="1" userDrawn="1">
  <p:cSld name="MAPS">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anchor="t" anchorCtr="0">
            <a:noAutofit/>
          </a:bodyPr>
          <a:lstStyle>
            <a:lvl1pPr>
              <a:defRPr>
                <a:latin typeface="Arial" pitchFamily="34" charset="0"/>
                <a:cs typeface="Arial" pitchFamily="34" charset="0"/>
              </a:defRPr>
            </a:lvl1pPr>
          </a:lstStyle>
          <a:p>
            <a:r>
              <a:rPr lang="en-US" smtClean="0"/>
              <a:t>Click to edit Master title style</a:t>
            </a:r>
            <a:endParaRPr lang="en-US" dirty="0"/>
          </a:p>
        </p:txBody>
      </p:sp>
      <p:sp>
        <p:nvSpPr>
          <p:cNvPr id="4" name="Rectangle 5"/>
          <p:cNvSpPr>
            <a:spLocks noGrp="1" noChangeArrowheads="1"/>
          </p:cNvSpPr>
          <p:nvPr>
            <p:ph type="dt" sz="half" idx="10"/>
          </p:nvPr>
        </p:nvSpPr>
        <p:spPr>
          <a:ln/>
        </p:spPr>
        <p:txBody>
          <a:bodyPr/>
          <a:lstStyle>
            <a:lvl1pPr>
              <a:defRPr>
                <a:latin typeface="Arial" pitchFamily="34" charset="0"/>
                <a:cs typeface="Arial" pitchFamily="34" charset="0"/>
              </a:defRPr>
            </a:lvl1pPr>
          </a:lstStyle>
          <a:p>
            <a:pPr>
              <a:defRPr/>
            </a:pPr>
            <a:fld id="{C843FF2E-697D-413E-AA4F-498A62DA7D8B}" type="datetime1">
              <a:rPr lang="en-US" smtClean="0"/>
              <a:pPr>
                <a:defRPr/>
              </a:pPr>
              <a:t>6/29/2015</a:t>
            </a:fld>
            <a:endParaRPr lang="en-US" dirty="0"/>
          </a:p>
        </p:txBody>
      </p:sp>
      <p:sp>
        <p:nvSpPr>
          <p:cNvPr id="5" name="Rectangle 6"/>
          <p:cNvSpPr>
            <a:spLocks noGrp="1" noChangeArrowheads="1"/>
          </p:cNvSpPr>
          <p:nvPr>
            <p:ph type="ftr" sz="quarter" idx="11"/>
          </p:nvPr>
        </p:nvSpPr>
        <p:spPr>
          <a:ln/>
        </p:spPr>
        <p:txBody>
          <a:bodyPr/>
          <a:lstStyle>
            <a:lvl1pPr>
              <a:defRPr>
                <a:latin typeface="Arial" pitchFamily="34" charset="0"/>
                <a:cs typeface="Arial" pitchFamily="34" charset="0"/>
              </a:defRPr>
            </a:lvl1pPr>
          </a:lstStyle>
          <a:p>
            <a:pPr>
              <a:defRPr/>
            </a:pPr>
            <a:endParaRPr lang="en-US" dirty="0"/>
          </a:p>
        </p:txBody>
      </p:sp>
      <p:sp>
        <p:nvSpPr>
          <p:cNvPr id="6" name="Rectangle 7"/>
          <p:cNvSpPr>
            <a:spLocks noGrp="1" noChangeArrowheads="1"/>
          </p:cNvSpPr>
          <p:nvPr>
            <p:ph type="sldNum" sz="quarter" idx="12"/>
          </p:nvPr>
        </p:nvSpPr>
        <p:spPr>
          <a:ln/>
        </p:spPr>
        <p:txBody>
          <a:bodyPr/>
          <a:lstStyle>
            <a:lvl1pPr>
              <a:defRPr>
                <a:latin typeface="Arial" pitchFamily="34" charset="0"/>
                <a:cs typeface="Arial" pitchFamily="34" charset="0"/>
              </a:defRPr>
            </a:lvl1pPr>
          </a:lstStyle>
          <a:p>
            <a:r>
              <a:rPr lang="en-US" dirty="0" smtClean="0"/>
              <a:t>Page </a:t>
            </a:r>
            <a:fld id="{01E16EBA-0216-4FA1-BFEC-225E79399361}" type="slidenum">
              <a:rPr lang="en-US" smtClean="0"/>
              <a:pPr/>
              <a:t>‹#›</a:t>
            </a:fld>
            <a:endParaRPr lang="en-US" dirty="0"/>
          </a:p>
        </p:txBody>
      </p:sp>
      <p:sp>
        <p:nvSpPr>
          <p:cNvPr id="7" name="Content Placeholder 2"/>
          <p:cNvSpPr>
            <a:spLocks noGrp="1"/>
          </p:cNvSpPr>
          <p:nvPr>
            <p:ph idx="1"/>
          </p:nvPr>
        </p:nvSpPr>
        <p:spPr>
          <a:xfrm>
            <a:off x="274320" y="2081610"/>
            <a:ext cx="8321040" cy="279668"/>
          </a:xfrm>
          <a:noFill/>
          <a:ln w="9525">
            <a:noFill/>
            <a:miter lim="800000"/>
            <a:headEnd/>
            <a:tailEnd/>
          </a:ln>
          <a:effectLst/>
        </p:spPr>
        <p:txBody>
          <a:bodyPr wrap="square" lIns="91326" tIns="45663" rIns="91326" bIns="45663" numCol="6">
            <a:spAutoFit/>
          </a:bodyPr>
          <a:lstStyle>
            <a:lvl1pPr algn="l" defTabSz="913859" rtl="0" eaLnBrk="1" fontAlgn="base" hangingPunct="1">
              <a:lnSpc>
                <a:spcPts val="718"/>
              </a:lnSpc>
              <a:spcBef>
                <a:spcPct val="25000"/>
              </a:spcBef>
              <a:spcAft>
                <a:spcPct val="0"/>
              </a:spcAft>
              <a:buNone/>
              <a:defRPr lang="en-US" sz="800" b="1" kern="1200" dirty="0" smtClean="0">
                <a:solidFill>
                  <a:schemeClr val="tx1"/>
                </a:solidFill>
                <a:latin typeface="Arial" pitchFamily="34" charset="0"/>
                <a:ea typeface="+mn-ea"/>
                <a:cs typeface="Arial" pitchFamily="34" charset="0"/>
              </a:defRPr>
            </a:lvl1pPr>
            <a:lvl2pPr algn="l" defTabSz="913859" rtl="0" eaLnBrk="1" fontAlgn="base" hangingPunct="1">
              <a:lnSpc>
                <a:spcPts val="718"/>
              </a:lnSpc>
              <a:spcBef>
                <a:spcPct val="25000"/>
              </a:spcBef>
              <a:spcAft>
                <a:spcPct val="0"/>
              </a:spcAft>
              <a:buNone/>
              <a:defRPr lang="en-US" sz="800" b="0" kern="1200" dirty="0" smtClean="0">
                <a:solidFill>
                  <a:schemeClr val="tx1"/>
                </a:solidFill>
                <a:latin typeface="Arial" pitchFamily="34" charset="0"/>
                <a:ea typeface="+mn-ea"/>
                <a:cs typeface="Arial" pitchFamily="34" charset="0"/>
              </a:defRPr>
            </a:lvl2pPr>
            <a:lvl3pPr marL="1082408" algn="l" defTabSz="913859" rtl="0" eaLnBrk="1" fontAlgn="base" hangingPunct="1">
              <a:lnSpc>
                <a:spcPts val="718"/>
              </a:lnSpc>
              <a:spcBef>
                <a:spcPct val="25000"/>
              </a:spcBef>
              <a:spcAft>
                <a:spcPct val="0"/>
              </a:spcAft>
              <a:buNone/>
              <a:defRPr lang="en-US" sz="800" b="0" kern="1200" dirty="0" smtClean="0">
                <a:solidFill>
                  <a:schemeClr val="tx1"/>
                </a:solidFill>
                <a:latin typeface="Arial" pitchFamily="34" charset="0"/>
                <a:ea typeface="+mn-ea"/>
                <a:cs typeface="Arial" pitchFamily="34" charset="0"/>
              </a:defRPr>
            </a:lvl3pPr>
            <a:lvl4pPr marL="1426812" algn="l" defTabSz="913859" rtl="0" eaLnBrk="1" fontAlgn="base" hangingPunct="1">
              <a:lnSpc>
                <a:spcPts val="718"/>
              </a:lnSpc>
              <a:spcBef>
                <a:spcPts val="145"/>
              </a:spcBef>
              <a:spcAft>
                <a:spcPct val="0"/>
              </a:spcAft>
              <a:buNone/>
              <a:defRPr lang="en-US" sz="800" b="0" kern="1200" dirty="0" smtClean="0">
                <a:solidFill>
                  <a:schemeClr val="tx1"/>
                </a:solidFill>
                <a:latin typeface="Arial" pitchFamily="34" charset="0"/>
                <a:ea typeface="+mn-ea"/>
                <a:cs typeface="Arial" pitchFamily="34" charset="0"/>
              </a:defRPr>
            </a:lvl4pPr>
            <a:lvl5pPr marL="1771215" algn="l" defTabSz="913859" rtl="0" eaLnBrk="1" fontAlgn="base" hangingPunct="1">
              <a:lnSpc>
                <a:spcPts val="718"/>
              </a:lnSpc>
              <a:spcBef>
                <a:spcPts val="145"/>
              </a:spcBef>
              <a:spcAft>
                <a:spcPct val="0"/>
              </a:spcAft>
              <a:buNone/>
              <a:defRPr lang="en-US" sz="800" b="0" kern="1200" dirty="0">
                <a:solidFill>
                  <a:schemeClr val="tx1"/>
                </a:solidFill>
                <a:latin typeface="Arial" pitchFamily="34" charset="0"/>
                <a:ea typeface="+mn-ea"/>
                <a:cs typeface="Arial" pitchFamily="34" charset="0"/>
              </a:defRPr>
            </a:lvl5pPr>
          </a:lstStyle>
          <a:p>
            <a:pPr marL="286149" lvl="0" indent="-286149" algn="l" defTabSz="913859" rtl="0" eaLnBrk="1" fontAlgn="base" hangingPunct="1">
              <a:lnSpc>
                <a:spcPts val="718"/>
              </a:lnSpc>
              <a:spcBef>
                <a:spcPct val="25000"/>
              </a:spcBef>
              <a:spcAft>
                <a:spcPct val="0"/>
              </a:spcAft>
              <a:buNone/>
            </a:pPr>
            <a:r>
              <a:rPr lang="en-US" dirty="0" smtClean="0"/>
              <a:t>Click to edit Master text styles</a:t>
            </a:r>
          </a:p>
          <a:p>
            <a:pPr marL="286149" lvl="1" indent="-286149" algn="l" defTabSz="913859" rtl="0" eaLnBrk="1" fontAlgn="base" hangingPunct="1">
              <a:lnSpc>
                <a:spcPts val="718"/>
              </a:lnSpc>
              <a:spcBef>
                <a:spcPct val="25000"/>
              </a:spcBef>
              <a:spcAft>
                <a:spcPct val="0"/>
              </a:spcAft>
              <a:buNone/>
            </a:pPr>
            <a:r>
              <a:rPr lang="en-US" dirty="0" smtClean="0"/>
              <a:t>Second level</a:t>
            </a:r>
          </a:p>
          <a:p>
            <a:pPr marL="286149" lvl="2" indent="-286149" algn="l" defTabSz="913859" rtl="0" eaLnBrk="1" fontAlgn="base" hangingPunct="1">
              <a:lnSpc>
                <a:spcPts val="718"/>
              </a:lnSpc>
              <a:spcBef>
                <a:spcPct val="25000"/>
              </a:spcBef>
              <a:spcAft>
                <a:spcPct val="0"/>
              </a:spcAft>
              <a:buNone/>
            </a:pPr>
            <a:r>
              <a:rPr lang="en-US" dirty="0" smtClean="0"/>
              <a:t>Third level</a:t>
            </a:r>
          </a:p>
          <a:p>
            <a:pPr marL="286149" lvl="3" indent="-286149" algn="l" defTabSz="913859" rtl="0" eaLnBrk="1" fontAlgn="base" hangingPunct="1">
              <a:lnSpc>
                <a:spcPts val="718"/>
              </a:lnSpc>
              <a:spcBef>
                <a:spcPct val="25000"/>
              </a:spcBef>
              <a:spcAft>
                <a:spcPct val="0"/>
              </a:spcAft>
              <a:buNone/>
            </a:pPr>
            <a:r>
              <a:rPr lang="en-US" dirty="0" smtClean="0"/>
              <a:t>Fourth level</a:t>
            </a:r>
          </a:p>
          <a:p>
            <a:pPr marL="286149" lvl="4" indent="-286149" algn="l" defTabSz="913859" rtl="0" eaLnBrk="1" fontAlgn="base" hangingPunct="1">
              <a:lnSpc>
                <a:spcPts val="718"/>
              </a:lnSpc>
              <a:spcBef>
                <a:spcPct val="25000"/>
              </a:spcBef>
              <a:spcAft>
                <a:spcPct val="0"/>
              </a:spcAft>
              <a:buNone/>
            </a:pPr>
            <a:r>
              <a:rPr lang="en-US" dirty="0" smtClean="0"/>
              <a:t>Fifth level</a:t>
            </a:r>
            <a:endParaRPr lang="en-US" dirty="0"/>
          </a:p>
        </p:txBody>
      </p:sp>
    </p:spTree>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userDrawn="1">
  <p:cSld name="COPYRIGHT">
    <p:spTree>
      <p:nvGrpSpPr>
        <p:cNvPr id="1" name=""/>
        <p:cNvGrpSpPr/>
        <p:nvPr/>
      </p:nvGrpSpPr>
      <p:grpSpPr>
        <a:xfrm>
          <a:off x="0" y="0"/>
          <a:ext cx="0" cy="0"/>
          <a:chOff x="0" y="0"/>
          <a:chExt cx="0" cy="0"/>
        </a:xfrm>
      </p:grpSpPr>
      <p:sp>
        <p:nvSpPr>
          <p:cNvPr id="7" name="Content Placeholder 6"/>
          <p:cNvSpPr>
            <a:spLocks noGrp="1"/>
          </p:cNvSpPr>
          <p:nvPr>
            <p:ph sz="quarter" idx="13"/>
          </p:nvPr>
        </p:nvSpPr>
        <p:spPr>
          <a:xfrm>
            <a:off x="346364" y="2353235"/>
            <a:ext cx="8458200" cy="1461939"/>
          </a:xfrm>
          <a:noFill/>
          <a:ln w="9525">
            <a:noFill/>
            <a:miter lim="800000"/>
            <a:headEnd/>
            <a:tailEnd/>
          </a:ln>
          <a:effectLst/>
        </p:spPr>
        <p:txBody>
          <a:bodyPr lIns="0" tIns="0" rIns="0" bIns="0">
            <a:spAutoFit/>
          </a:bodyPr>
          <a:lstStyle>
            <a:lvl1pPr algn="l" rtl="0" eaLnBrk="0" fontAlgn="base" hangingPunct="0">
              <a:lnSpc>
                <a:spcPct val="95000"/>
              </a:lnSpc>
              <a:spcBef>
                <a:spcPct val="0"/>
              </a:spcBef>
              <a:spcAft>
                <a:spcPct val="0"/>
              </a:spcAft>
              <a:buFont typeface="Arial" pitchFamily="34" charset="0"/>
              <a:buNone/>
              <a:defRPr lang="en-US" sz="2000" b="1" kern="1200" smtClean="0">
                <a:solidFill>
                  <a:srgbClr val="000000"/>
                </a:solidFill>
                <a:latin typeface="Arial" pitchFamily="34" charset="0"/>
                <a:ea typeface="+mn-ea"/>
                <a:cs typeface="Arial" pitchFamily="34" charset="0"/>
              </a:defRPr>
            </a:lvl1pPr>
            <a:lvl2pPr algn="l" rtl="0" eaLnBrk="0" fontAlgn="base" hangingPunct="0">
              <a:lnSpc>
                <a:spcPct val="95000"/>
              </a:lnSpc>
              <a:spcBef>
                <a:spcPct val="0"/>
              </a:spcBef>
              <a:spcAft>
                <a:spcPct val="0"/>
              </a:spcAft>
              <a:buFont typeface="Arial" pitchFamily="34" charset="0"/>
              <a:buNone/>
              <a:defRPr lang="en-US" sz="2000" b="1" kern="1200" smtClean="0">
                <a:solidFill>
                  <a:srgbClr val="000000"/>
                </a:solidFill>
                <a:latin typeface="Arial" pitchFamily="34" charset="0"/>
                <a:ea typeface="+mn-ea"/>
                <a:cs typeface="Arial" pitchFamily="34" charset="0"/>
              </a:defRPr>
            </a:lvl2pPr>
            <a:lvl3pPr algn="l" rtl="0" eaLnBrk="0" fontAlgn="base" hangingPunct="0">
              <a:lnSpc>
                <a:spcPct val="95000"/>
              </a:lnSpc>
              <a:spcBef>
                <a:spcPct val="0"/>
              </a:spcBef>
              <a:spcAft>
                <a:spcPct val="0"/>
              </a:spcAft>
              <a:buNone/>
              <a:defRPr lang="en-US" sz="2000" b="1" kern="1200" smtClean="0">
                <a:solidFill>
                  <a:srgbClr val="000000"/>
                </a:solidFill>
                <a:latin typeface="Arial" pitchFamily="34" charset="0"/>
                <a:ea typeface="+mn-ea"/>
                <a:cs typeface="Arial" pitchFamily="34" charset="0"/>
              </a:defRPr>
            </a:lvl3pPr>
            <a:lvl4pPr algn="l" rtl="0" eaLnBrk="0" fontAlgn="base" hangingPunct="0">
              <a:lnSpc>
                <a:spcPct val="95000"/>
              </a:lnSpc>
              <a:spcBef>
                <a:spcPct val="0"/>
              </a:spcBef>
              <a:spcAft>
                <a:spcPct val="0"/>
              </a:spcAft>
              <a:buNone/>
              <a:defRPr lang="en-US" sz="2000" b="1" kern="1200" smtClean="0">
                <a:solidFill>
                  <a:srgbClr val="000000"/>
                </a:solidFill>
                <a:latin typeface="Arial" pitchFamily="34" charset="0"/>
                <a:ea typeface="+mn-ea"/>
                <a:cs typeface="Arial" pitchFamily="34" charset="0"/>
              </a:defRPr>
            </a:lvl4pPr>
            <a:lvl5pPr algn="l" rtl="0" eaLnBrk="0" fontAlgn="base" hangingPunct="0">
              <a:lnSpc>
                <a:spcPct val="95000"/>
              </a:lnSpc>
              <a:spcBef>
                <a:spcPct val="0"/>
              </a:spcBef>
              <a:spcAft>
                <a:spcPct val="0"/>
              </a:spcAft>
              <a:buNone/>
              <a:defRPr lang="en-US" sz="2000" b="1" kern="1200" dirty="0">
                <a:solidFill>
                  <a:srgbClr val="000000"/>
                </a:solidFill>
                <a:latin typeface="Arial" pitchFamily="34" charset="0"/>
                <a:ea typeface="+mn-ea"/>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Line 38"/>
          <p:cNvSpPr>
            <a:spLocks noChangeShapeType="1"/>
          </p:cNvSpPr>
          <p:nvPr userDrawn="1"/>
        </p:nvSpPr>
        <p:spPr bwMode="auto">
          <a:xfrm>
            <a:off x="299258" y="2017059"/>
            <a:ext cx="8520545" cy="0"/>
          </a:xfrm>
          <a:prstGeom prst="line">
            <a:avLst/>
          </a:prstGeom>
          <a:noFill/>
          <a:ln w="19050">
            <a:solidFill>
              <a:schemeClr val="tx1"/>
            </a:solidFill>
            <a:round/>
            <a:headEnd/>
            <a:tailEnd/>
          </a:ln>
          <a:effectLst/>
        </p:spPr>
        <p:txBody>
          <a:bodyPr wrap="none" lIns="101798" tIns="50899" rIns="101798" bIns="50899" anchor="ctr"/>
          <a:lstStyle/>
          <a:p>
            <a:pPr>
              <a:defRPr/>
            </a:pPr>
            <a:endParaRPr lang="en-US" dirty="0">
              <a:latin typeface="Arial" pitchFamily="34" charset="0"/>
              <a:cs typeface="Arial" pitchFamily="34" charset="0"/>
            </a:endParaRPr>
          </a:p>
        </p:txBody>
      </p:sp>
      <p:sp>
        <p:nvSpPr>
          <p:cNvPr id="11" name="Date Placeholder 3"/>
          <p:cNvSpPr>
            <a:spLocks noGrp="1"/>
          </p:cNvSpPr>
          <p:nvPr>
            <p:ph type="dt" sz="half" idx="10"/>
          </p:nvPr>
        </p:nvSpPr>
        <p:spPr>
          <a:xfrm>
            <a:off x="307571" y="6406181"/>
            <a:ext cx="1870364" cy="306593"/>
          </a:xfrm>
        </p:spPr>
        <p:txBody>
          <a:bodyPr/>
          <a:lstStyle/>
          <a:p>
            <a:fld id="{9E35D973-2E2C-4B85-AE46-7F5F5DD5F34B}" type="datetime1">
              <a:rPr lang="en-US" smtClean="0"/>
              <a:pPr/>
              <a:t>6/29/2015</a:t>
            </a:fld>
            <a:endParaRPr lang="en-US" dirty="0"/>
          </a:p>
        </p:txBody>
      </p:sp>
      <p:sp>
        <p:nvSpPr>
          <p:cNvPr id="12" name="Footer Placeholder 4"/>
          <p:cNvSpPr>
            <a:spLocks noGrp="1"/>
          </p:cNvSpPr>
          <p:nvPr>
            <p:ph type="ftr" sz="quarter" idx="11"/>
          </p:nvPr>
        </p:nvSpPr>
        <p:spPr>
          <a:xfrm>
            <a:off x="3124200" y="6406182"/>
            <a:ext cx="2895600" cy="314661"/>
          </a:xfrm>
        </p:spPr>
        <p:txBody>
          <a:bodyPr/>
          <a:lstStyle/>
          <a:p>
            <a:endParaRPr lang="en-US" dirty="0"/>
          </a:p>
        </p:txBody>
      </p:sp>
      <p:sp>
        <p:nvSpPr>
          <p:cNvPr id="13" name="Slide Number Placeholder 5"/>
          <p:cNvSpPr>
            <a:spLocks noGrp="1"/>
          </p:cNvSpPr>
          <p:nvPr>
            <p:ph type="sldNum" sz="quarter" idx="12"/>
          </p:nvPr>
        </p:nvSpPr>
        <p:spPr>
          <a:xfrm>
            <a:off x="6691745" y="6406182"/>
            <a:ext cx="2133600" cy="314661"/>
          </a:xfrm>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7571" y="1048873"/>
            <a:ext cx="8520545" cy="1621715"/>
          </a:xfrm>
        </p:spPr>
        <p:txBody>
          <a:bodyPr>
            <a:normAutofit/>
          </a:bodyPr>
          <a:lstStyle>
            <a:lvl1pPr algn="ct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307571" y="2969110"/>
            <a:ext cx="8520545" cy="2630245"/>
          </a:xfrm>
        </p:spPr>
        <p:txBody>
          <a:bodyPr anchor="ctr" anchorCtr="0">
            <a:normAutofit/>
          </a:bodyPr>
          <a:lstStyle>
            <a:lvl1pPr marL="0" indent="0" algn="ctr">
              <a:buNone/>
              <a:defRPr sz="2800" b="1">
                <a:solidFill>
                  <a:srgbClr val="000000"/>
                </a:solidFill>
              </a:defRPr>
            </a:lvl1pPr>
            <a:lvl2pPr marL="456774" indent="0" algn="ctr">
              <a:buNone/>
              <a:defRPr>
                <a:solidFill>
                  <a:schemeClr val="tx1">
                    <a:tint val="75000"/>
                  </a:schemeClr>
                </a:solidFill>
              </a:defRPr>
            </a:lvl2pPr>
            <a:lvl3pPr marL="913544" indent="0" algn="ctr">
              <a:buNone/>
              <a:defRPr>
                <a:solidFill>
                  <a:schemeClr val="tx1">
                    <a:tint val="75000"/>
                  </a:schemeClr>
                </a:solidFill>
              </a:defRPr>
            </a:lvl3pPr>
            <a:lvl4pPr marL="1370319" indent="0" algn="ctr">
              <a:buNone/>
              <a:defRPr>
                <a:solidFill>
                  <a:schemeClr val="tx1">
                    <a:tint val="75000"/>
                  </a:schemeClr>
                </a:solidFill>
              </a:defRPr>
            </a:lvl4pPr>
            <a:lvl5pPr marL="1827089" indent="0" algn="ctr">
              <a:buNone/>
              <a:defRPr>
                <a:solidFill>
                  <a:schemeClr val="tx1">
                    <a:tint val="75000"/>
                  </a:schemeClr>
                </a:solidFill>
              </a:defRPr>
            </a:lvl5pPr>
            <a:lvl6pPr marL="2283864" indent="0" algn="ctr">
              <a:buNone/>
              <a:defRPr>
                <a:solidFill>
                  <a:schemeClr val="tx1">
                    <a:tint val="75000"/>
                  </a:schemeClr>
                </a:solidFill>
              </a:defRPr>
            </a:lvl6pPr>
            <a:lvl7pPr marL="2740634" indent="0" algn="ctr">
              <a:buNone/>
              <a:defRPr>
                <a:solidFill>
                  <a:schemeClr val="tx1">
                    <a:tint val="75000"/>
                  </a:schemeClr>
                </a:solidFill>
              </a:defRPr>
            </a:lvl7pPr>
            <a:lvl8pPr marL="3197408" indent="0" algn="ctr">
              <a:buNone/>
              <a:defRPr>
                <a:solidFill>
                  <a:schemeClr val="tx1">
                    <a:tint val="75000"/>
                  </a:schemeClr>
                </a:solidFill>
              </a:defRPr>
            </a:lvl8pPr>
            <a:lvl9pPr marL="3654179"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B6DC0C7-CB73-4FAD-99B3-790D9362AEE2}"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cxnSp>
        <p:nvCxnSpPr>
          <p:cNvPr id="8" name="Straight Connector 7"/>
          <p:cNvCxnSpPr/>
          <p:nvPr userDrawn="1"/>
        </p:nvCxnSpPr>
        <p:spPr>
          <a:xfrm>
            <a:off x="307571" y="2799678"/>
            <a:ext cx="8520545" cy="0"/>
          </a:xfrm>
          <a:prstGeom prst="line">
            <a:avLst/>
          </a:prstGeom>
          <a:ln w="31750">
            <a:solidFill>
              <a:srgbClr val="000000"/>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userDrawn="1"/>
        </p:nvSpPr>
        <p:spPr>
          <a:xfrm>
            <a:off x="299258" y="5865607"/>
            <a:ext cx="8520545" cy="459889"/>
          </a:xfrm>
          <a:prstGeom prst="rect">
            <a:avLst/>
          </a:prstGeom>
          <a:noFill/>
        </p:spPr>
        <p:txBody>
          <a:bodyPr wrap="square" lIns="0" tIns="0" rIns="0" bIns="0" rtlCol="0">
            <a:noAutofit/>
          </a:bodyPr>
          <a:lstStyle/>
          <a:p>
            <a:pPr algn="ctr"/>
            <a:r>
              <a:rPr lang="en-US" sz="1500" b="1" dirty="0" smtClean="0">
                <a:solidFill>
                  <a:srgbClr val="000000"/>
                </a:solidFill>
                <a:latin typeface="Arial" pitchFamily="34" charset="0"/>
                <a:cs typeface="Arial" pitchFamily="34" charset="0"/>
              </a:rPr>
              <a:t>THIS PRELIMINARY WORK OF GAO IS SUBJECT TO REVISION AND SHOULD NOT BE REPRODUCED OR DISTRIBUTED. SOME GRAPHICS MAY BE ENTITLED TO COPYRIGHT. </a:t>
            </a:r>
            <a:endParaRPr lang="en-US" sz="1500" b="1" dirty="0">
              <a:solidFill>
                <a:srgbClr val="000000"/>
              </a:solidFill>
              <a:latin typeface="Arial" pitchFamily="34" charset="0"/>
              <a:cs typeface="Arial" pitchFamily="34" charset="0"/>
            </a:endParaRPr>
          </a:p>
        </p:txBody>
      </p:sp>
      <p:cxnSp>
        <p:nvCxnSpPr>
          <p:cNvPr id="10" name="Straight Connector 9"/>
          <p:cNvCxnSpPr/>
          <p:nvPr userDrawn="1"/>
        </p:nvCxnSpPr>
        <p:spPr>
          <a:xfrm>
            <a:off x="299258" y="5792993"/>
            <a:ext cx="8520545" cy="0"/>
          </a:xfrm>
          <a:prstGeom prst="line">
            <a:avLst/>
          </a:prstGeom>
          <a:ln w="31750">
            <a:solidFill>
              <a:srgbClr val="0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marL="1767932" indent="-226331" algn="l" rtl="0" eaLnBrk="1" fontAlgn="base" hangingPunct="1">
              <a:lnSpc>
                <a:spcPct val="85000"/>
              </a:lnSpc>
              <a:spcBef>
                <a:spcPct val="15000"/>
              </a:spcBef>
              <a:spcAft>
                <a:spcPct val="0"/>
              </a:spcAft>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65B9A24-0F2A-4CCC-8CFC-441D12AC0866}"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
        <p:nvSpPr>
          <p:cNvPr id="7" name="Line 38"/>
          <p:cNvSpPr>
            <a:spLocks noChangeShapeType="1"/>
          </p:cNvSpPr>
          <p:nvPr userDrawn="1"/>
        </p:nvSpPr>
        <p:spPr bwMode="auto">
          <a:xfrm>
            <a:off x="301627" y="2019860"/>
            <a:ext cx="8520545" cy="0"/>
          </a:xfrm>
          <a:prstGeom prst="line">
            <a:avLst/>
          </a:prstGeom>
          <a:noFill/>
          <a:ln w="19050">
            <a:solidFill>
              <a:srgbClr val="000000"/>
            </a:solidFill>
            <a:round/>
            <a:headEnd/>
            <a:tailEnd/>
          </a:ln>
          <a:effectLst/>
        </p:spPr>
        <p:txBody>
          <a:bodyPr wrap="none" lIns="91354" tIns="45678" rIns="91354" bIns="45678" anchor="ctr"/>
          <a:lstStyle/>
          <a:p>
            <a:pPr>
              <a:defRPr/>
            </a:pPr>
            <a:endParaRPr lang="en-US" dirty="0">
              <a:latin typeface="Arial" pitchFamily="34" charset="0"/>
              <a:cs typeface="Arial" pitchFamily="34" charset="0"/>
            </a:endParaRPr>
          </a:p>
        </p:txBody>
      </p:sp>
    </p:spTree>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8"/>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6774" indent="0">
              <a:buNone/>
              <a:defRPr sz="1800">
                <a:solidFill>
                  <a:schemeClr val="tx1">
                    <a:tint val="75000"/>
                  </a:schemeClr>
                </a:solidFill>
              </a:defRPr>
            </a:lvl2pPr>
            <a:lvl3pPr marL="913544" indent="0">
              <a:buNone/>
              <a:defRPr sz="1600">
                <a:solidFill>
                  <a:schemeClr val="tx1">
                    <a:tint val="75000"/>
                  </a:schemeClr>
                </a:solidFill>
              </a:defRPr>
            </a:lvl3pPr>
            <a:lvl4pPr marL="1370319" indent="0">
              <a:buNone/>
              <a:defRPr sz="1400">
                <a:solidFill>
                  <a:schemeClr val="tx1">
                    <a:tint val="75000"/>
                  </a:schemeClr>
                </a:solidFill>
              </a:defRPr>
            </a:lvl4pPr>
            <a:lvl5pPr marL="1827089" indent="0">
              <a:buNone/>
              <a:defRPr sz="1400">
                <a:solidFill>
                  <a:schemeClr val="tx1">
                    <a:tint val="75000"/>
                  </a:schemeClr>
                </a:solidFill>
              </a:defRPr>
            </a:lvl5pPr>
            <a:lvl6pPr marL="2283864" indent="0">
              <a:buNone/>
              <a:defRPr sz="1400">
                <a:solidFill>
                  <a:schemeClr val="tx1">
                    <a:tint val="75000"/>
                  </a:schemeClr>
                </a:solidFill>
              </a:defRPr>
            </a:lvl6pPr>
            <a:lvl7pPr marL="2740634" indent="0">
              <a:buNone/>
              <a:defRPr sz="1400">
                <a:solidFill>
                  <a:schemeClr val="tx1">
                    <a:tint val="75000"/>
                  </a:schemeClr>
                </a:solidFill>
              </a:defRPr>
            </a:lvl7pPr>
            <a:lvl8pPr marL="3197408" indent="0">
              <a:buNone/>
              <a:defRPr sz="1400">
                <a:solidFill>
                  <a:schemeClr val="tx1">
                    <a:tint val="75000"/>
                  </a:schemeClr>
                </a:solidFill>
              </a:defRPr>
            </a:lvl8pPr>
            <a:lvl9pPr marL="3654179"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8D6611B-7D61-44FD-B8C9-CFF3ACA997E3}"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15640" y="2081605"/>
            <a:ext cx="4040188" cy="639762"/>
          </a:xfrm>
        </p:spPr>
        <p:txBody>
          <a:bodyPr anchor="b"/>
          <a:lstStyle>
            <a:lvl1pPr marL="0" indent="0">
              <a:buNone/>
              <a:defRPr sz="2400" b="1"/>
            </a:lvl1pPr>
            <a:lvl2pPr marL="456986" indent="0">
              <a:buNone/>
              <a:defRPr sz="2000" b="1"/>
            </a:lvl2pPr>
            <a:lvl3pPr marL="913972" indent="0">
              <a:buNone/>
              <a:defRPr sz="1800" b="1"/>
            </a:lvl3pPr>
            <a:lvl4pPr marL="1370959" indent="0">
              <a:buNone/>
              <a:defRPr sz="1600" b="1"/>
            </a:lvl4pPr>
            <a:lvl5pPr marL="1827945" indent="0">
              <a:buNone/>
              <a:defRPr sz="1600" b="1"/>
            </a:lvl5pPr>
            <a:lvl6pPr marL="2284932" indent="0">
              <a:buNone/>
              <a:defRPr sz="1600" b="1"/>
            </a:lvl6pPr>
            <a:lvl7pPr marL="2741916" indent="0">
              <a:buNone/>
              <a:defRPr sz="1600" b="1"/>
            </a:lvl7pPr>
            <a:lvl8pPr marL="3198904" indent="0">
              <a:buNone/>
              <a:defRPr sz="1600" b="1"/>
            </a:lvl8pPr>
            <a:lvl9pPr marL="3655888"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759337"/>
            <a:ext cx="4040188" cy="33725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9" y="2081605"/>
            <a:ext cx="4041775" cy="639762"/>
          </a:xfrm>
        </p:spPr>
        <p:txBody>
          <a:bodyPr anchor="b"/>
          <a:lstStyle>
            <a:lvl1pPr marL="0" indent="0">
              <a:buNone/>
              <a:defRPr sz="2400" b="1"/>
            </a:lvl1pPr>
            <a:lvl2pPr marL="456986" indent="0">
              <a:buNone/>
              <a:defRPr sz="2000" b="1"/>
            </a:lvl2pPr>
            <a:lvl3pPr marL="913972" indent="0">
              <a:buNone/>
              <a:defRPr sz="1800" b="1"/>
            </a:lvl3pPr>
            <a:lvl4pPr marL="1370959" indent="0">
              <a:buNone/>
              <a:defRPr sz="1600" b="1"/>
            </a:lvl4pPr>
            <a:lvl5pPr marL="1827945" indent="0">
              <a:buNone/>
              <a:defRPr sz="1600" b="1"/>
            </a:lvl5pPr>
            <a:lvl6pPr marL="2284932" indent="0">
              <a:buNone/>
              <a:defRPr sz="1600" b="1"/>
            </a:lvl6pPr>
            <a:lvl7pPr marL="2741916" indent="0">
              <a:buNone/>
              <a:defRPr sz="1600" b="1"/>
            </a:lvl7pPr>
            <a:lvl8pPr marL="3198904" indent="0">
              <a:buNone/>
              <a:defRPr sz="1600" b="1"/>
            </a:lvl8pPr>
            <a:lvl9pPr marL="3655888"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759337"/>
            <a:ext cx="4041775" cy="33725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E6BA97D-76FE-409D-848E-EA48B58E0399}" type="datetime1">
              <a:rPr lang="en-US" smtClean="0"/>
              <a:pPr/>
              <a:t>6/29/2015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4320" y="1952513"/>
            <a:ext cx="4222865" cy="417934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952513"/>
            <a:ext cx="4222865" cy="417934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AFFA176-225F-4B07-9B7F-9561F23B148F}" type="datetime1">
              <a:rPr lang="en-US" smtClean="0"/>
              <a:pPr/>
              <a:t>6/29/2015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15641" y="2081605"/>
            <a:ext cx="4040188" cy="639762"/>
          </a:xfrm>
        </p:spPr>
        <p:txBody>
          <a:bodyPr anchor="b"/>
          <a:lstStyle>
            <a:lvl1pPr marL="0" indent="0">
              <a:buNone/>
              <a:defRPr sz="2400" b="1"/>
            </a:lvl1pPr>
            <a:lvl2pPr marL="456774" indent="0">
              <a:buNone/>
              <a:defRPr sz="2000" b="1"/>
            </a:lvl2pPr>
            <a:lvl3pPr marL="913544" indent="0">
              <a:buNone/>
              <a:defRPr sz="1800" b="1"/>
            </a:lvl3pPr>
            <a:lvl4pPr marL="1370319" indent="0">
              <a:buNone/>
              <a:defRPr sz="1600" b="1"/>
            </a:lvl4pPr>
            <a:lvl5pPr marL="1827089" indent="0">
              <a:buNone/>
              <a:defRPr sz="1600" b="1"/>
            </a:lvl5pPr>
            <a:lvl6pPr marL="2283864" indent="0">
              <a:buNone/>
              <a:defRPr sz="1600" b="1"/>
            </a:lvl6pPr>
            <a:lvl7pPr marL="2740634" indent="0">
              <a:buNone/>
              <a:defRPr sz="1600" b="1"/>
            </a:lvl7pPr>
            <a:lvl8pPr marL="3197408" indent="0">
              <a:buNone/>
              <a:defRPr sz="1600" b="1"/>
            </a:lvl8pPr>
            <a:lvl9pPr marL="365417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759337"/>
            <a:ext cx="4040188" cy="33725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33" y="2081605"/>
            <a:ext cx="4041775" cy="639762"/>
          </a:xfrm>
        </p:spPr>
        <p:txBody>
          <a:bodyPr anchor="b"/>
          <a:lstStyle>
            <a:lvl1pPr marL="0" indent="0">
              <a:buNone/>
              <a:defRPr sz="2400" b="1"/>
            </a:lvl1pPr>
            <a:lvl2pPr marL="456774" indent="0">
              <a:buNone/>
              <a:defRPr sz="2000" b="1"/>
            </a:lvl2pPr>
            <a:lvl3pPr marL="913544" indent="0">
              <a:buNone/>
              <a:defRPr sz="1800" b="1"/>
            </a:lvl3pPr>
            <a:lvl4pPr marL="1370319" indent="0">
              <a:buNone/>
              <a:defRPr sz="1600" b="1"/>
            </a:lvl4pPr>
            <a:lvl5pPr marL="1827089" indent="0">
              <a:buNone/>
              <a:defRPr sz="1600" b="1"/>
            </a:lvl5pPr>
            <a:lvl6pPr marL="2283864" indent="0">
              <a:buNone/>
              <a:defRPr sz="1600" b="1"/>
            </a:lvl6pPr>
            <a:lvl7pPr marL="2740634" indent="0">
              <a:buNone/>
              <a:defRPr sz="1600" b="1"/>
            </a:lvl7pPr>
            <a:lvl8pPr marL="3197408" indent="0">
              <a:buNone/>
              <a:defRPr sz="1600" b="1"/>
            </a:lvl8pPr>
            <a:lvl9pPr marL="365417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3" y="2759337"/>
            <a:ext cx="4041775" cy="33725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D468908-781E-4EDC-83E6-176B40AC7E4A}" type="datetime1">
              <a:rPr lang="en-US" smtClean="0"/>
              <a:pPr/>
              <a:t>6/29/2015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8210CD5-FE79-4F81-BB3D-DC067502B3AF}" type="datetime1">
              <a:rPr lang="en-US" smtClean="0"/>
              <a:pPr/>
              <a:t>6/29/2015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DF928E-FA80-495C-8517-60BBDAFE33AF}" type="datetime1">
              <a:rPr lang="en-US" smtClean="0"/>
              <a:pPr/>
              <a:t>6/29/2015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
        <p:nvSpPr>
          <p:cNvPr id="5" name="Title 1"/>
          <p:cNvSpPr>
            <a:spLocks noGrp="1"/>
          </p:cNvSpPr>
          <p:nvPr>
            <p:ph type="title"/>
          </p:nvPr>
        </p:nvSpPr>
        <p:spPr>
          <a:xfrm>
            <a:off x="299258" y="992395"/>
            <a:ext cx="8520545" cy="911711"/>
          </a:xfrm>
        </p:spPr>
        <p:txBody>
          <a:bodyPr/>
          <a:lstStyle/>
          <a:p>
            <a:r>
              <a:rPr lang="en-US" smtClean="0"/>
              <a:t>Click to edit Master title style</a:t>
            </a:r>
            <a:endParaRPr lang="en-US"/>
          </a:p>
        </p:txBody>
      </p:sp>
      <p:sp>
        <p:nvSpPr>
          <p:cNvPr id="6" name="Content Placeholder 2"/>
          <p:cNvSpPr>
            <a:spLocks noGrp="1"/>
          </p:cNvSpPr>
          <p:nvPr>
            <p:ph idx="1"/>
          </p:nvPr>
        </p:nvSpPr>
        <p:spPr>
          <a:xfrm>
            <a:off x="299258" y="2097741"/>
            <a:ext cx="8520545" cy="422775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txBox="1">
            <a:spLocks/>
          </p:cNvSpPr>
          <p:nvPr userDrawn="1"/>
        </p:nvSpPr>
        <p:spPr>
          <a:xfrm>
            <a:off x="307571" y="6406181"/>
            <a:ext cx="1870364" cy="306593"/>
          </a:xfrm>
          <a:prstGeom prst="rect">
            <a:avLst/>
          </a:prstGeom>
        </p:spPr>
        <p:txBody>
          <a:bodyPr vert="horz" lIns="91354" tIns="45678" rIns="91354" bIns="45678" rtlCol="0" anchor="ctr"/>
          <a:lstStyle/>
          <a:p>
            <a:pPr marL="0" marR="0" lvl="0" indent="0" algn="l" defTabSz="913544" rtl="0" eaLnBrk="1" fontAlgn="auto" latinLnBrk="0" hangingPunct="1">
              <a:lnSpc>
                <a:spcPct val="100000"/>
              </a:lnSpc>
              <a:spcBef>
                <a:spcPts val="0"/>
              </a:spcBef>
              <a:spcAft>
                <a:spcPts val="0"/>
              </a:spcAft>
              <a:buClrTx/>
              <a:buSzTx/>
              <a:buFontTx/>
              <a:buNone/>
              <a:tabLst/>
              <a:defRPr/>
            </a:pPr>
            <a:fld id="{B6CAB80B-39B1-40A9-9D70-E337B97384B5}" type="datetimeFigureOut">
              <a:rPr kumimoji="0" lang="en-US" sz="1400" b="0" i="0" u="none" strike="noStrike" kern="1200" cap="none" spc="0" normalizeH="0" baseline="0" noProof="0" smtClean="0">
                <a:ln>
                  <a:noFill/>
                </a:ln>
                <a:solidFill>
                  <a:schemeClr val="tx1"/>
                </a:solidFill>
                <a:effectLst/>
                <a:uLnTx/>
                <a:uFillTx/>
                <a:latin typeface="Arial" pitchFamily="34" charset="0"/>
                <a:ea typeface="+mn-ea"/>
                <a:cs typeface="Arial" pitchFamily="34" charset="0"/>
              </a:rPr>
              <a:pPr marL="0" marR="0" lvl="0" indent="0" algn="l" defTabSz="913544" rtl="0" eaLnBrk="1" fontAlgn="auto" latinLnBrk="0" hangingPunct="1">
                <a:lnSpc>
                  <a:spcPct val="100000"/>
                </a:lnSpc>
                <a:spcBef>
                  <a:spcPts val="0"/>
                </a:spcBef>
                <a:spcAft>
                  <a:spcPts val="0"/>
                </a:spcAft>
                <a:buClrTx/>
                <a:buSzTx/>
                <a:buFontTx/>
                <a:buNone/>
                <a:tabLst/>
                <a:defRPr/>
              </a:pPr>
              <a:t>6/29/2015</a:t>
            </a:fld>
            <a:endParaRPr kumimoji="0" lang="en-US" sz="14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
        <p:nvSpPr>
          <p:cNvPr id="8" name="Slide Number Placeholder 5"/>
          <p:cNvSpPr txBox="1">
            <a:spLocks/>
          </p:cNvSpPr>
          <p:nvPr userDrawn="1"/>
        </p:nvSpPr>
        <p:spPr>
          <a:xfrm>
            <a:off x="6691745" y="6406182"/>
            <a:ext cx="2133600" cy="314661"/>
          </a:xfrm>
          <a:prstGeom prst="rect">
            <a:avLst/>
          </a:prstGeom>
        </p:spPr>
        <p:txBody>
          <a:bodyPr vert="horz" lIns="91354" tIns="45678" rIns="91354" bIns="45678" rtlCol="0" anchor="ctr"/>
          <a:lstStyle/>
          <a:p>
            <a:pPr marL="0" marR="0" lvl="0" indent="0" algn="r" defTabSz="913544"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
        <p:nvSpPr>
          <p:cNvPr id="9" name="Line 38"/>
          <p:cNvSpPr>
            <a:spLocks noChangeShapeType="1"/>
          </p:cNvSpPr>
          <p:nvPr userDrawn="1"/>
        </p:nvSpPr>
        <p:spPr bwMode="auto">
          <a:xfrm>
            <a:off x="301627" y="2019860"/>
            <a:ext cx="8520545" cy="0"/>
          </a:xfrm>
          <a:prstGeom prst="line">
            <a:avLst/>
          </a:prstGeom>
          <a:noFill/>
          <a:ln w="19050">
            <a:solidFill>
              <a:srgbClr val="000000"/>
            </a:solidFill>
            <a:round/>
            <a:headEnd/>
            <a:tailEnd/>
          </a:ln>
          <a:effectLst/>
        </p:spPr>
        <p:txBody>
          <a:bodyPr wrap="none" lIns="91354" tIns="45678" rIns="91354" bIns="45678" anchor="ctr"/>
          <a:lstStyle/>
          <a:p>
            <a:pPr>
              <a:defRPr/>
            </a:pPr>
            <a:endParaRPr lang="en-US" dirty="0">
              <a:latin typeface="Arial" pitchFamily="34" charset="0"/>
              <a:cs typeface="Arial" pitchFamily="34" charset="0"/>
            </a:endParaRPr>
          </a:p>
        </p:txBody>
      </p:sp>
    </p:spTree>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1145689"/>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1143001"/>
            <a:ext cx="5111750" cy="500230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4" y="2355925"/>
            <a:ext cx="3008313" cy="3775934"/>
          </a:xfrm>
        </p:spPr>
        <p:txBody>
          <a:bodyPr/>
          <a:lstStyle>
            <a:lvl1pPr marL="0" indent="0">
              <a:buNone/>
              <a:defRPr sz="1400"/>
            </a:lvl1pPr>
            <a:lvl2pPr marL="456774" indent="0">
              <a:buNone/>
              <a:defRPr sz="1200"/>
            </a:lvl2pPr>
            <a:lvl3pPr marL="913544" indent="0">
              <a:buNone/>
              <a:defRPr sz="1000"/>
            </a:lvl3pPr>
            <a:lvl4pPr marL="1370319" indent="0">
              <a:buNone/>
              <a:defRPr sz="900"/>
            </a:lvl4pPr>
            <a:lvl5pPr marL="1827089" indent="0">
              <a:buNone/>
              <a:defRPr sz="900"/>
            </a:lvl5pPr>
            <a:lvl6pPr marL="2283864" indent="0">
              <a:buNone/>
              <a:defRPr sz="900"/>
            </a:lvl6pPr>
            <a:lvl7pPr marL="2740634" indent="0">
              <a:buNone/>
              <a:defRPr sz="900"/>
            </a:lvl7pPr>
            <a:lvl8pPr marL="3197408" indent="0">
              <a:buNone/>
              <a:defRPr sz="900"/>
            </a:lvl8pPr>
            <a:lvl9pPr marL="3654179"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512D8A-7637-476D-AEED-A3466B06EE1F}" type="datetime1">
              <a:rPr lang="en-US" smtClean="0"/>
              <a:pPr/>
              <a:t>6/29/2015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1008531"/>
            <a:ext cx="5486400" cy="3719456"/>
          </a:xfrm>
        </p:spPr>
        <p:txBody>
          <a:bodyPr/>
          <a:lstStyle>
            <a:lvl1pPr marL="0" indent="0">
              <a:buNone/>
              <a:defRPr sz="3200"/>
            </a:lvl1pPr>
            <a:lvl2pPr marL="456774" indent="0">
              <a:buNone/>
              <a:defRPr sz="2800"/>
            </a:lvl2pPr>
            <a:lvl3pPr marL="913544" indent="0">
              <a:buNone/>
              <a:defRPr sz="2400"/>
            </a:lvl3pPr>
            <a:lvl4pPr marL="1370319" indent="0">
              <a:buNone/>
              <a:defRPr sz="2000"/>
            </a:lvl4pPr>
            <a:lvl5pPr marL="1827089" indent="0">
              <a:buNone/>
              <a:defRPr sz="2000"/>
            </a:lvl5pPr>
            <a:lvl6pPr marL="2283864" indent="0">
              <a:buNone/>
              <a:defRPr sz="2000"/>
            </a:lvl6pPr>
            <a:lvl7pPr marL="2740634" indent="0">
              <a:buNone/>
              <a:defRPr sz="2000"/>
            </a:lvl7pPr>
            <a:lvl8pPr marL="3197408" indent="0">
              <a:buNone/>
              <a:defRPr sz="2000"/>
            </a:lvl8pPr>
            <a:lvl9pPr marL="3654179"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74" indent="0">
              <a:buNone/>
              <a:defRPr sz="1200"/>
            </a:lvl2pPr>
            <a:lvl3pPr marL="913544" indent="0">
              <a:buNone/>
              <a:defRPr sz="1000"/>
            </a:lvl3pPr>
            <a:lvl4pPr marL="1370319" indent="0">
              <a:buNone/>
              <a:defRPr sz="900"/>
            </a:lvl4pPr>
            <a:lvl5pPr marL="1827089" indent="0">
              <a:buNone/>
              <a:defRPr sz="900"/>
            </a:lvl5pPr>
            <a:lvl6pPr marL="2283864" indent="0">
              <a:buNone/>
              <a:defRPr sz="900"/>
            </a:lvl6pPr>
            <a:lvl7pPr marL="2740634" indent="0">
              <a:buNone/>
              <a:defRPr sz="900"/>
            </a:lvl7pPr>
            <a:lvl8pPr marL="3197408" indent="0">
              <a:buNone/>
              <a:defRPr sz="900"/>
            </a:lvl8pPr>
            <a:lvl9pPr marL="3654179"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7178A5-A0A8-4972-9ADC-8014F2611BCB}" type="datetime1">
              <a:rPr lang="en-US" smtClean="0"/>
              <a:pPr/>
              <a:t>6/29/2015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01A80B-BA2A-4C77-BB16-5168A73D2124}"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73075"/>
            <a:ext cx="2057400" cy="5034579"/>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2" y="1073075"/>
            <a:ext cx="6018415" cy="505071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1C8922F-A6C4-497D-A90E-B0F6E0762035}"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lIns="0" rIns="0" anchor="t" anchorCtr="0"/>
          <a:lstStyle>
            <a:lvl1pPr>
              <a:defRPr>
                <a:latin typeface="Arial" pitchFamily="34" charset="0"/>
                <a:cs typeface="Arial"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277091" y="2084302"/>
            <a:ext cx="8337665" cy="2542095"/>
          </a:xfrm>
          <a:noFill/>
          <a:ln w="9525">
            <a:noFill/>
            <a:miter lim="800000"/>
            <a:headEnd/>
            <a:tailEnd/>
          </a:ln>
          <a:effectLst/>
        </p:spPr>
        <p:txBody>
          <a:bodyPr lIns="91315" tIns="45658" rIns="91315" bIns="45658" numCol="6">
            <a:spAutoFit/>
          </a:bodyPr>
          <a:lstStyle>
            <a:lvl1pPr algn="l" defTabSz="913752" rtl="0" fontAlgn="base">
              <a:lnSpc>
                <a:spcPts val="718"/>
              </a:lnSpc>
              <a:spcAft>
                <a:spcPct val="0"/>
              </a:spcAft>
              <a:buNone/>
              <a:defRPr lang="en-US" sz="800" b="1" kern="1200" smtClean="0">
                <a:solidFill>
                  <a:srgbClr val="000000"/>
                </a:solidFill>
                <a:latin typeface="Arial" pitchFamily="34" charset="0"/>
                <a:ea typeface="+mn-ea"/>
                <a:cs typeface="Arial" pitchFamily="34" charset="0"/>
              </a:defRPr>
            </a:lvl1pPr>
            <a:lvl2pPr algn="l" defTabSz="913752" rtl="0" fontAlgn="base">
              <a:lnSpc>
                <a:spcPts val="718"/>
              </a:lnSpc>
              <a:spcAft>
                <a:spcPct val="0"/>
              </a:spcAft>
              <a:buNone/>
              <a:defRPr lang="en-US" sz="800" b="0" kern="1200" smtClean="0">
                <a:solidFill>
                  <a:srgbClr val="000000"/>
                </a:solidFill>
                <a:latin typeface="Arial" pitchFamily="34" charset="0"/>
                <a:ea typeface="+mn-ea"/>
                <a:cs typeface="Arial" pitchFamily="34" charset="0"/>
              </a:defRPr>
            </a:lvl2pPr>
            <a:lvl3pPr algn="l" defTabSz="913752" rtl="0" fontAlgn="base">
              <a:lnSpc>
                <a:spcPts val="718"/>
              </a:lnSpc>
              <a:spcAft>
                <a:spcPct val="0"/>
              </a:spcAft>
              <a:buNone/>
              <a:defRPr lang="en-US" sz="800" b="0" kern="1200" smtClean="0">
                <a:solidFill>
                  <a:srgbClr val="000000"/>
                </a:solidFill>
                <a:latin typeface="Arial" pitchFamily="34" charset="0"/>
                <a:ea typeface="+mn-ea"/>
                <a:cs typeface="Arial" pitchFamily="34" charset="0"/>
              </a:defRPr>
            </a:lvl3pPr>
            <a:lvl4pPr algn="l" defTabSz="913752" rtl="0" fontAlgn="base">
              <a:lnSpc>
                <a:spcPts val="718"/>
              </a:lnSpc>
              <a:spcAft>
                <a:spcPct val="0"/>
              </a:spcAft>
              <a:buNone/>
              <a:defRPr lang="en-US" sz="800" b="0" kern="1200" smtClean="0">
                <a:solidFill>
                  <a:srgbClr val="000000"/>
                </a:solidFill>
                <a:latin typeface="Arial" pitchFamily="34" charset="0"/>
                <a:ea typeface="+mn-ea"/>
                <a:cs typeface="Arial" pitchFamily="34" charset="0"/>
              </a:defRPr>
            </a:lvl4pPr>
            <a:lvl5pPr algn="l" defTabSz="913752" rtl="0" fontAlgn="base">
              <a:lnSpc>
                <a:spcPts val="718"/>
              </a:lnSpc>
              <a:spcAft>
                <a:spcPct val="0"/>
              </a:spcAft>
              <a:buNone/>
              <a:defRPr lang="en-US" sz="800" b="0" kern="1200" dirty="0">
                <a:solidFill>
                  <a:srgbClr val="000000"/>
                </a:solidFill>
                <a:latin typeface="Arial" pitchFamily="34" charset="0"/>
                <a:ea typeface="+mn-ea"/>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5"/>
          <p:cNvSpPr>
            <a:spLocks noGrp="1" noChangeArrowheads="1"/>
          </p:cNvSpPr>
          <p:nvPr>
            <p:ph type="dt" sz="half" idx="10"/>
          </p:nvPr>
        </p:nvSpPr>
        <p:spPr>
          <a:ln/>
        </p:spPr>
        <p:txBody>
          <a:bodyPr/>
          <a:lstStyle>
            <a:lvl1pPr>
              <a:defRPr>
                <a:latin typeface="Arial" pitchFamily="34" charset="0"/>
                <a:cs typeface="Arial" pitchFamily="34" charset="0"/>
              </a:defRPr>
            </a:lvl1pPr>
          </a:lstStyle>
          <a:p>
            <a:pPr>
              <a:defRPr/>
            </a:pPr>
            <a:fld id="{3B01C0AA-BC15-41F2-9DAC-0E0F78AC436D}" type="datetime1">
              <a:rPr lang="en-US" smtClean="0"/>
              <a:pPr>
                <a:defRPr/>
              </a:pPr>
              <a:t>6/29/2015</a:t>
            </a:fld>
            <a:endParaRPr lang="en-US" dirty="0"/>
          </a:p>
        </p:txBody>
      </p:sp>
      <p:sp>
        <p:nvSpPr>
          <p:cNvPr id="5" name="Rectangle 6"/>
          <p:cNvSpPr>
            <a:spLocks noGrp="1" noChangeArrowheads="1"/>
          </p:cNvSpPr>
          <p:nvPr>
            <p:ph type="ftr" sz="quarter" idx="11"/>
          </p:nvPr>
        </p:nvSpPr>
        <p:spPr>
          <a:ln/>
        </p:spPr>
        <p:txBody>
          <a:bodyPr/>
          <a:lstStyle>
            <a:lvl1pPr>
              <a:defRPr>
                <a:latin typeface="Arial" pitchFamily="34" charset="0"/>
                <a:cs typeface="Arial" pitchFamily="34" charset="0"/>
              </a:defRPr>
            </a:lvl1pPr>
          </a:lstStyle>
          <a:p>
            <a:pPr>
              <a:defRPr/>
            </a:pPr>
            <a:endParaRPr lang="en-US" dirty="0"/>
          </a:p>
        </p:txBody>
      </p:sp>
      <p:sp>
        <p:nvSpPr>
          <p:cNvPr id="6" name="Rectangle 7"/>
          <p:cNvSpPr>
            <a:spLocks noGrp="1" noChangeArrowheads="1"/>
          </p:cNvSpPr>
          <p:nvPr>
            <p:ph type="sldNum" sz="quarter" idx="12"/>
          </p:nvPr>
        </p:nvSpPr>
        <p:spPr>
          <a:ln/>
        </p:spPr>
        <p:txBody>
          <a:bodyPr/>
          <a:lstStyle>
            <a:lvl1pPr>
              <a:defRPr>
                <a:latin typeface="Arial" pitchFamily="34" charset="0"/>
                <a:cs typeface="Arial" pitchFamily="34" charset="0"/>
              </a:defRPr>
            </a:lvl1p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userDrawn="1">
  <p:cSld name="MAPS">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49195" rIns="0" anchor="t" anchorCtr="0">
            <a:noAutofit/>
          </a:bodyPr>
          <a:lstStyle>
            <a:lvl1pPr>
              <a:defRPr>
                <a:latin typeface="Arial" pitchFamily="34" charset="0"/>
                <a:cs typeface="Arial" pitchFamily="34" charset="0"/>
              </a:defRPr>
            </a:lvl1pPr>
          </a:lstStyle>
          <a:p>
            <a:r>
              <a:rPr lang="en-US" smtClean="0"/>
              <a:t>Click to edit Master title style</a:t>
            </a:r>
            <a:endParaRPr lang="en-US" dirty="0"/>
          </a:p>
        </p:txBody>
      </p:sp>
      <p:sp>
        <p:nvSpPr>
          <p:cNvPr id="4" name="Rectangle 5"/>
          <p:cNvSpPr>
            <a:spLocks noGrp="1" noChangeArrowheads="1"/>
          </p:cNvSpPr>
          <p:nvPr>
            <p:ph type="dt" sz="half" idx="10"/>
          </p:nvPr>
        </p:nvSpPr>
        <p:spPr>
          <a:ln/>
        </p:spPr>
        <p:txBody>
          <a:bodyPr/>
          <a:lstStyle>
            <a:lvl1pPr>
              <a:defRPr>
                <a:latin typeface="Arial" pitchFamily="34" charset="0"/>
                <a:cs typeface="Arial" pitchFamily="34" charset="0"/>
              </a:defRPr>
            </a:lvl1pPr>
          </a:lstStyle>
          <a:p>
            <a:pPr>
              <a:defRPr/>
            </a:pPr>
            <a:fld id="{E76E0380-880C-43F0-B23B-CD9F5C48CB20}" type="datetime1">
              <a:rPr lang="en-US" smtClean="0"/>
              <a:pPr>
                <a:defRPr/>
              </a:pPr>
              <a:t>6/29/2015</a:t>
            </a:fld>
            <a:endParaRPr lang="en-US" dirty="0"/>
          </a:p>
        </p:txBody>
      </p:sp>
      <p:sp>
        <p:nvSpPr>
          <p:cNvPr id="5" name="Rectangle 6"/>
          <p:cNvSpPr>
            <a:spLocks noGrp="1" noChangeArrowheads="1"/>
          </p:cNvSpPr>
          <p:nvPr>
            <p:ph type="ftr" sz="quarter" idx="11"/>
          </p:nvPr>
        </p:nvSpPr>
        <p:spPr>
          <a:ln/>
        </p:spPr>
        <p:txBody>
          <a:bodyPr/>
          <a:lstStyle>
            <a:lvl1pPr>
              <a:defRPr>
                <a:latin typeface="Arial" pitchFamily="34" charset="0"/>
                <a:cs typeface="Arial" pitchFamily="34" charset="0"/>
              </a:defRPr>
            </a:lvl1pPr>
          </a:lstStyle>
          <a:p>
            <a:pPr>
              <a:defRPr/>
            </a:pPr>
            <a:endParaRPr lang="en-US" dirty="0"/>
          </a:p>
        </p:txBody>
      </p:sp>
      <p:sp>
        <p:nvSpPr>
          <p:cNvPr id="6" name="Rectangle 7"/>
          <p:cNvSpPr>
            <a:spLocks noGrp="1" noChangeArrowheads="1"/>
          </p:cNvSpPr>
          <p:nvPr>
            <p:ph type="sldNum" sz="quarter" idx="12"/>
          </p:nvPr>
        </p:nvSpPr>
        <p:spPr>
          <a:ln/>
        </p:spPr>
        <p:txBody>
          <a:bodyPr/>
          <a:lstStyle>
            <a:lvl1pPr>
              <a:defRPr>
                <a:latin typeface="Arial" pitchFamily="34" charset="0"/>
                <a:cs typeface="Arial" pitchFamily="34" charset="0"/>
              </a:defRPr>
            </a:lvl1pPr>
          </a:lstStyle>
          <a:p>
            <a:r>
              <a:rPr lang="en-US" dirty="0" smtClean="0"/>
              <a:t>Page </a:t>
            </a:r>
            <a:fld id="{01E16EBA-0216-4FA1-BFEC-225E79399361}" type="slidenum">
              <a:rPr lang="en-US" smtClean="0"/>
              <a:pPr/>
              <a:t>‹#›</a:t>
            </a:fld>
            <a:endParaRPr lang="en-US" dirty="0"/>
          </a:p>
        </p:txBody>
      </p:sp>
      <p:sp>
        <p:nvSpPr>
          <p:cNvPr id="7" name="Content Placeholder 2"/>
          <p:cNvSpPr>
            <a:spLocks noGrp="1"/>
          </p:cNvSpPr>
          <p:nvPr>
            <p:ph idx="1"/>
          </p:nvPr>
        </p:nvSpPr>
        <p:spPr>
          <a:xfrm>
            <a:off x="277091" y="2084295"/>
            <a:ext cx="8337665" cy="279668"/>
          </a:xfrm>
          <a:noFill/>
          <a:ln w="9525">
            <a:noFill/>
            <a:miter lim="800000"/>
            <a:headEnd/>
            <a:tailEnd/>
          </a:ln>
          <a:effectLst/>
        </p:spPr>
        <p:txBody>
          <a:bodyPr wrap="square" lIns="91315" tIns="45658" rIns="91315" bIns="45658" numCol="6">
            <a:spAutoFit/>
          </a:bodyPr>
          <a:lstStyle>
            <a:lvl1pPr algn="l" defTabSz="913752" rtl="0" eaLnBrk="1" fontAlgn="base" hangingPunct="1">
              <a:lnSpc>
                <a:spcPts val="718"/>
              </a:lnSpc>
              <a:spcBef>
                <a:spcPct val="25000"/>
              </a:spcBef>
              <a:spcAft>
                <a:spcPct val="0"/>
              </a:spcAft>
              <a:buNone/>
              <a:defRPr lang="en-US" sz="800" b="1" kern="1200" dirty="0" smtClean="0">
                <a:solidFill>
                  <a:srgbClr val="000000"/>
                </a:solidFill>
                <a:latin typeface="Arial" pitchFamily="34" charset="0"/>
                <a:ea typeface="+mn-ea"/>
                <a:cs typeface="Arial" pitchFamily="34" charset="0"/>
              </a:defRPr>
            </a:lvl1pPr>
            <a:lvl2pPr algn="l" defTabSz="913752" rtl="0" eaLnBrk="1" fontAlgn="base" hangingPunct="1">
              <a:lnSpc>
                <a:spcPts val="718"/>
              </a:lnSpc>
              <a:spcBef>
                <a:spcPct val="25000"/>
              </a:spcBef>
              <a:spcAft>
                <a:spcPct val="0"/>
              </a:spcAft>
              <a:buNone/>
              <a:defRPr lang="en-US" sz="800" b="0" kern="1200" dirty="0" smtClean="0">
                <a:solidFill>
                  <a:srgbClr val="000000"/>
                </a:solidFill>
                <a:latin typeface="Arial" pitchFamily="34" charset="0"/>
                <a:ea typeface="+mn-ea"/>
                <a:cs typeface="Arial" pitchFamily="34" charset="0"/>
              </a:defRPr>
            </a:lvl2pPr>
            <a:lvl3pPr marL="1082281" algn="l" defTabSz="913752" rtl="0" eaLnBrk="1" fontAlgn="base" hangingPunct="1">
              <a:lnSpc>
                <a:spcPts val="718"/>
              </a:lnSpc>
              <a:spcBef>
                <a:spcPct val="25000"/>
              </a:spcBef>
              <a:spcAft>
                <a:spcPct val="0"/>
              </a:spcAft>
              <a:buNone/>
              <a:defRPr lang="en-US" sz="800" b="0" kern="1200" dirty="0" smtClean="0">
                <a:solidFill>
                  <a:srgbClr val="000000"/>
                </a:solidFill>
                <a:latin typeface="Arial" pitchFamily="34" charset="0"/>
                <a:ea typeface="+mn-ea"/>
                <a:cs typeface="Arial" pitchFamily="34" charset="0"/>
              </a:defRPr>
            </a:lvl3pPr>
            <a:lvl4pPr marL="1426645" algn="l" defTabSz="913752" rtl="0" eaLnBrk="1" fontAlgn="base" hangingPunct="1">
              <a:lnSpc>
                <a:spcPts val="718"/>
              </a:lnSpc>
              <a:spcBef>
                <a:spcPts val="145"/>
              </a:spcBef>
              <a:spcAft>
                <a:spcPct val="0"/>
              </a:spcAft>
              <a:buNone/>
              <a:defRPr lang="en-US" sz="800" b="0" kern="1200" dirty="0" smtClean="0">
                <a:solidFill>
                  <a:srgbClr val="000000"/>
                </a:solidFill>
                <a:latin typeface="Arial" pitchFamily="34" charset="0"/>
                <a:ea typeface="+mn-ea"/>
                <a:cs typeface="Arial" pitchFamily="34" charset="0"/>
              </a:defRPr>
            </a:lvl4pPr>
            <a:lvl5pPr marL="1771008" algn="l" defTabSz="913752" rtl="0" eaLnBrk="1" fontAlgn="base" hangingPunct="1">
              <a:lnSpc>
                <a:spcPts val="718"/>
              </a:lnSpc>
              <a:spcBef>
                <a:spcPts val="145"/>
              </a:spcBef>
              <a:spcAft>
                <a:spcPct val="0"/>
              </a:spcAft>
              <a:buNone/>
              <a:defRPr lang="en-US" sz="800" b="0" kern="1200" dirty="0">
                <a:solidFill>
                  <a:srgbClr val="000000"/>
                </a:solidFill>
                <a:latin typeface="Arial" pitchFamily="34" charset="0"/>
                <a:ea typeface="+mn-ea"/>
                <a:cs typeface="Arial" pitchFamily="34" charset="0"/>
              </a:defRPr>
            </a:lvl5pPr>
          </a:lstStyle>
          <a:p>
            <a:pPr marL="286115" lvl="0" indent="-286115" algn="l" defTabSz="913752" rtl="0" eaLnBrk="1" fontAlgn="base" hangingPunct="1">
              <a:lnSpc>
                <a:spcPts val="718"/>
              </a:lnSpc>
              <a:spcBef>
                <a:spcPct val="25000"/>
              </a:spcBef>
              <a:spcAft>
                <a:spcPct val="0"/>
              </a:spcAft>
              <a:buNone/>
            </a:pPr>
            <a:r>
              <a:rPr lang="en-US" dirty="0" smtClean="0"/>
              <a:t>Click to edit Master text styles</a:t>
            </a:r>
          </a:p>
          <a:p>
            <a:pPr marL="286115" lvl="1" indent="-286115" algn="l" defTabSz="913752" rtl="0" eaLnBrk="1" fontAlgn="base" hangingPunct="1">
              <a:lnSpc>
                <a:spcPts val="718"/>
              </a:lnSpc>
              <a:spcBef>
                <a:spcPct val="25000"/>
              </a:spcBef>
              <a:spcAft>
                <a:spcPct val="0"/>
              </a:spcAft>
              <a:buNone/>
            </a:pPr>
            <a:r>
              <a:rPr lang="en-US" dirty="0" smtClean="0"/>
              <a:t>Second level</a:t>
            </a:r>
          </a:p>
          <a:p>
            <a:pPr marL="286115" lvl="2" indent="-286115" algn="l" defTabSz="913752" rtl="0" eaLnBrk="1" fontAlgn="base" hangingPunct="1">
              <a:lnSpc>
                <a:spcPts val="718"/>
              </a:lnSpc>
              <a:spcBef>
                <a:spcPct val="25000"/>
              </a:spcBef>
              <a:spcAft>
                <a:spcPct val="0"/>
              </a:spcAft>
              <a:buNone/>
            </a:pPr>
            <a:r>
              <a:rPr lang="en-US" dirty="0" smtClean="0"/>
              <a:t>Third level</a:t>
            </a:r>
          </a:p>
          <a:p>
            <a:pPr marL="286115" lvl="3" indent="-286115" algn="l" defTabSz="913752" rtl="0" eaLnBrk="1" fontAlgn="base" hangingPunct="1">
              <a:lnSpc>
                <a:spcPts val="718"/>
              </a:lnSpc>
              <a:spcBef>
                <a:spcPct val="25000"/>
              </a:spcBef>
              <a:spcAft>
                <a:spcPct val="0"/>
              </a:spcAft>
              <a:buNone/>
            </a:pPr>
            <a:r>
              <a:rPr lang="en-US" dirty="0" smtClean="0"/>
              <a:t>Fourth level</a:t>
            </a:r>
          </a:p>
          <a:p>
            <a:pPr marL="286115" lvl="4" indent="-286115" algn="l" defTabSz="913752" rtl="0" eaLnBrk="1" fontAlgn="base" hangingPunct="1">
              <a:lnSpc>
                <a:spcPts val="718"/>
              </a:lnSpc>
              <a:spcBef>
                <a:spcPct val="25000"/>
              </a:spcBef>
              <a:spcAft>
                <a:spcPct val="0"/>
              </a:spcAft>
              <a:buNone/>
            </a:pPr>
            <a:r>
              <a:rPr lang="en-US" dirty="0" smtClean="0"/>
              <a:t>Fifth level</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AAF0598-38C4-42DD-94B1-64DA6D2394C8}" type="datetime1">
              <a:rPr lang="en-US" smtClean="0"/>
              <a:pPr/>
              <a:t>6/29/2015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userDrawn="1">
  <p:cSld name="COPYRIGHT">
    <p:spTree>
      <p:nvGrpSpPr>
        <p:cNvPr id="1" name=""/>
        <p:cNvGrpSpPr/>
        <p:nvPr/>
      </p:nvGrpSpPr>
      <p:grpSpPr>
        <a:xfrm>
          <a:off x="0" y="0"/>
          <a:ext cx="0" cy="0"/>
          <a:chOff x="0" y="0"/>
          <a:chExt cx="0" cy="0"/>
        </a:xfrm>
      </p:grpSpPr>
      <p:sp>
        <p:nvSpPr>
          <p:cNvPr id="7" name="Content Placeholder 6"/>
          <p:cNvSpPr>
            <a:spLocks noGrp="1"/>
          </p:cNvSpPr>
          <p:nvPr>
            <p:ph sz="quarter" idx="13"/>
          </p:nvPr>
        </p:nvSpPr>
        <p:spPr>
          <a:xfrm>
            <a:off x="277093" y="2353235"/>
            <a:ext cx="8527473" cy="1461939"/>
          </a:xfrm>
          <a:noFill/>
          <a:ln w="9525">
            <a:noFill/>
            <a:miter lim="800000"/>
            <a:headEnd/>
            <a:tailEnd/>
          </a:ln>
          <a:effectLst/>
        </p:spPr>
        <p:txBody>
          <a:bodyPr wrap="square" lIns="0" tIns="0" rIns="0" bIns="0">
            <a:spAutoFit/>
          </a:bodyPr>
          <a:lstStyle>
            <a:lvl1pPr algn="l" rtl="0" eaLnBrk="0" fontAlgn="base" hangingPunct="0">
              <a:lnSpc>
                <a:spcPct val="95000"/>
              </a:lnSpc>
              <a:spcBef>
                <a:spcPct val="0"/>
              </a:spcBef>
              <a:spcAft>
                <a:spcPct val="0"/>
              </a:spcAft>
              <a:buFont typeface="Arial" pitchFamily="34" charset="0"/>
              <a:buNone/>
              <a:defRPr lang="en-US" sz="2000" b="1" kern="1200" smtClean="0">
                <a:solidFill>
                  <a:srgbClr val="000000"/>
                </a:solidFill>
                <a:latin typeface="Arial" pitchFamily="34" charset="0"/>
                <a:ea typeface="+mn-ea"/>
                <a:cs typeface="Arial" pitchFamily="34" charset="0"/>
              </a:defRPr>
            </a:lvl1pPr>
            <a:lvl2pPr algn="l" rtl="0" eaLnBrk="0" fontAlgn="base" hangingPunct="0">
              <a:lnSpc>
                <a:spcPct val="95000"/>
              </a:lnSpc>
              <a:spcBef>
                <a:spcPct val="0"/>
              </a:spcBef>
              <a:spcAft>
                <a:spcPct val="0"/>
              </a:spcAft>
              <a:buFont typeface="Arial" pitchFamily="34" charset="0"/>
              <a:buNone/>
              <a:defRPr lang="en-US" sz="2000" b="1" kern="1200" smtClean="0">
                <a:solidFill>
                  <a:srgbClr val="000000"/>
                </a:solidFill>
                <a:latin typeface="Arial" pitchFamily="34" charset="0"/>
                <a:ea typeface="+mn-ea"/>
                <a:cs typeface="Arial" pitchFamily="34" charset="0"/>
              </a:defRPr>
            </a:lvl2pPr>
            <a:lvl3pPr algn="l" rtl="0" eaLnBrk="0" fontAlgn="base" hangingPunct="0">
              <a:lnSpc>
                <a:spcPct val="95000"/>
              </a:lnSpc>
              <a:spcBef>
                <a:spcPct val="0"/>
              </a:spcBef>
              <a:spcAft>
                <a:spcPct val="0"/>
              </a:spcAft>
              <a:buNone/>
              <a:defRPr lang="en-US" sz="2000" b="1" kern="1200" smtClean="0">
                <a:solidFill>
                  <a:srgbClr val="000000"/>
                </a:solidFill>
                <a:latin typeface="Arial" pitchFamily="34" charset="0"/>
                <a:ea typeface="+mn-ea"/>
                <a:cs typeface="Arial" pitchFamily="34" charset="0"/>
              </a:defRPr>
            </a:lvl3pPr>
            <a:lvl4pPr algn="l" rtl="0" eaLnBrk="0" fontAlgn="base" hangingPunct="0">
              <a:lnSpc>
                <a:spcPct val="95000"/>
              </a:lnSpc>
              <a:spcBef>
                <a:spcPct val="0"/>
              </a:spcBef>
              <a:spcAft>
                <a:spcPct val="0"/>
              </a:spcAft>
              <a:buNone/>
              <a:defRPr lang="en-US" sz="2000" b="1" kern="1200" smtClean="0">
                <a:solidFill>
                  <a:srgbClr val="000000"/>
                </a:solidFill>
                <a:latin typeface="Arial" pitchFamily="34" charset="0"/>
                <a:ea typeface="+mn-ea"/>
                <a:cs typeface="Arial" pitchFamily="34" charset="0"/>
              </a:defRPr>
            </a:lvl4pPr>
            <a:lvl5pPr algn="l" rtl="0" eaLnBrk="0" fontAlgn="base" hangingPunct="0">
              <a:lnSpc>
                <a:spcPct val="95000"/>
              </a:lnSpc>
              <a:spcBef>
                <a:spcPct val="0"/>
              </a:spcBef>
              <a:spcAft>
                <a:spcPct val="0"/>
              </a:spcAft>
              <a:buNone/>
              <a:defRPr lang="en-US" sz="2000" b="1" kern="1200" dirty="0">
                <a:solidFill>
                  <a:srgbClr val="000000"/>
                </a:solidFill>
                <a:latin typeface="Arial" pitchFamily="34" charset="0"/>
                <a:ea typeface="+mn-ea"/>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Line 38"/>
          <p:cNvSpPr>
            <a:spLocks noChangeShapeType="1"/>
          </p:cNvSpPr>
          <p:nvPr userDrawn="1"/>
        </p:nvSpPr>
        <p:spPr bwMode="auto">
          <a:xfrm>
            <a:off x="299258" y="2017059"/>
            <a:ext cx="8520545" cy="0"/>
          </a:xfrm>
          <a:prstGeom prst="line">
            <a:avLst/>
          </a:prstGeom>
          <a:noFill/>
          <a:ln w="19050">
            <a:solidFill>
              <a:srgbClr val="000000"/>
            </a:solidFill>
            <a:round/>
            <a:headEnd/>
            <a:tailEnd/>
          </a:ln>
          <a:effectLst/>
        </p:spPr>
        <p:txBody>
          <a:bodyPr wrap="none" lIns="101786" tIns="50893" rIns="101786" bIns="50893" anchor="ctr"/>
          <a:lstStyle/>
          <a:p>
            <a:pPr>
              <a:defRPr/>
            </a:pPr>
            <a:endParaRPr lang="en-US" dirty="0">
              <a:latin typeface="Arial" pitchFamily="34" charset="0"/>
              <a:cs typeface="Arial" pitchFamily="34" charset="0"/>
            </a:endParaRPr>
          </a:p>
        </p:txBody>
      </p:sp>
      <p:sp>
        <p:nvSpPr>
          <p:cNvPr id="11" name="Date Placeholder 3"/>
          <p:cNvSpPr>
            <a:spLocks noGrp="1"/>
          </p:cNvSpPr>
          <p:nvPr>
            <p:ph type="dt" sz="half" idx="10"/>
          </p:nvPr>
        </p:nvSpPr>
        <p:spPr>
          <a:xfrm>
            <a:off x="307571" y="6406181"/>
            <a:ext cx="1870364" cy="306593"/>
          </a:xfrm>
        </p:spPr>
        <p:txBody>
          <a:bodyPr/>
          <a:lstStyle/>
          <a:p>
            <a:fld id="{C0C1DF57-0694-4E80-A107-77D51588EA3C}" type="datetime1">
              <a:rPr lang="en-US" smtClean="0"/>
              <a:pPr/>
              <a:t>6/29/2015</a:t>
            </a:fld>
            <a:endParaRPr lang="en-US" dirty="0"/>
          </a:p>
        </p:txBody>
      </p:sp>
      <p:sp>
        <p:nvSpPr>
          <p:cNvPr id="12" name="Footer Placeholder 4"/>
          <p:cNvSpPr>
            <a:spLocks noGrp="1"/>
          </p:cNvSpPr>
          <p:nvPr>
            <p:ph type="ftr" sz="quarter" idx="11"/>
          </p:nvPr>
        </p:nvSpPr>
        <p:spPr>
          <a:xfrm>
            <a:off x="3124200" y="6406182"/>
            <a:ext cx="2895600" cy="314661"/>
          </a:xfrm>
        </p:spPr>
        <p:txBody>
          <a:bodyPr/>
          <a:lstStyle/>
          <a:p>
            <a:endParaRPr lang="en-US" dirty="0"/>
          </a:p>
        </p:txBody>
      </p:sp>
      <p:sp>
        <p:nvSpPr>
          <p:cNvPr id="13" name="Slide Number Placeholder 5"/>
          <p:cNvSpPr>
            <a:spLocks noGrp="1"/>
          </p:cNvSpPr>
          <p:nvPr>
            <p:ph type="sldNum" sz="quarter" idx="12"/>
          </p:nvPr>
        </p:nvSpPr>
        <p:spPr>
          <a:xfrm>
            <a:off x="6691745" y="6406182"/>
            <a:ext cx="2133600" cy="314661"/>
          </a:xfrm>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7571" y="1048873"/>
            <a:ext cx="8520545" cy="1621715"/>
          </a:xfrm>
        </p:spPr>
        <p:txBody>
          <a:bodyPr>
            <a:normAutofit/>
          </a:bodyPr>
          <a:lstStyle>
            <a:lvl1pPr algn="ct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307571" y="2969110"/>
            <a:ext cx="8520545" cy="2630245"/>
          </a:xfrm>
        </p:spPr>
        <p:txBody>
          <a:bodyPr anchor="ctr" anchorCtr="0">
            <a:normAutofit/>
          </a:bodyPr>
          <a:lstStyle>
            <a:lvl1pPr marL="0" indent="0" algn="ctr">
              <a:buNone/>
              <a:defRPr sz="2800" b="1">
                <a:solidFill>
                  <a:srgbClr val="000000"/>
                </a:solidFill>
              </a:defRPr>
            </a:lvl1pPr>
            <a:lvl2pPr marL="456721" indent="0" algn="ctr">
              <a:buNone/>
              <a:defRPr>
                <a:solidFill>
                  <a:schemeClr val="tx1">
                    <a:tint val="75000"/>
                  </a:schemeClr>
                </a:solidFill>
              </a:defRPr>
            </a:lvl2pPr>
            <a:lvl3pPr marL="913437" indent="0" algn="ctr">
              <a:buNone/>
              <a:defRPr>
                <a:solidFill>
                  <a:schemeClr val="tx1">
                    <a:tint val="75000"/>
                  </a:schemeClr>
                </a:solidFill>
              </a:defRPr>
            </a:lvl3pPr>
            <a:lvl4pPr marL="1370158" indent="0" algn="ctr">
              <a:buNone/>
              <a:defRPr>
                <a:solidFill>
                  <a:schemeClr val="tx1">
                    <a:tint val="75000"/>
                  </a:schemeClr>
                </a:solidFill>
              </a:defRPr>
            </a:lvl4pPr>
            <a:lvl5pPr marL="1826876" indent="0" algn="ctr">
              <a:buNone/>
              <a:defRPr>
                <a:solidFill>
                  <a:schemeClr val="tx1">
                    <a:tint val="75000"/>
                  </a:schemeClr>
                </a:solidFill>
              </a:defRPr>
            </a:lvl5pPr>
            <a:lvl6pPr marL="2283597" indent="0" algn="ctr">
              <a:buNone/>
              <a:defRPr>
                <a:solidFill>
                  <a:schemeClr val="tx1">
                    <a:tint val="75000"/>
                  </a:schemeClr>
                </a:solidFill>
              </a:defRPr>
            </a:lvl6pPr>
            <a:lvl7pPr marL="2740313" indent="0" algn="ctr">
              <a:buNone/>
              <a:defRPr>
                <a:solidFill>
                  <a:schemeClr val="tx1">
                    <a:tint val="75000"/>
                  </a:schemeClr>
                </a:solidFill>
              </a:defRPr>
            </a:lvl7pPr>
            <a:lvl8pPr marL="3197034" indent="0" algn="ctr">
              <a:buNone/>
              <a:defRPr>
                <a:solidFill>
                  <a:schemeClr val="tx1">
                    <a:tint val="75000"/>
                  </a:schemeClr>
                </a:solidFill>
              </a:defRPr>
            </a:lvl8pPr>
            <a:lvl9pPr marL="3653752"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752A064-37AC-4417-92DE-4E8EF75B9F47}"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cxnSp>
        <p:nvCxnSpPr>
          <p:cNvPr id="8" name="Straight Connector 7"/>
          <p:cNvCxnSpPr/>
          <p:nvPr userDrawn="1"/>
        </p:nvCxnSpPr>
        <p:spPr>
          <a:xfrm>
            <a:off x="307571" y="2799678"/>
            <a:ext cx="8520545" cy="0"/>
          </a:xfrm>
          <a:prstGeom prst="line">
            <a:avLst/>
          </a:prstGeom>
          <a:ln w="31750">
            <a:solidFill>
              <a:srgbClr val="0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marL="1767725" indent="-226305" algn="l" rtl="0" eaLnBrk="1" fontAlgn="base" hangingPunct="1">
              <a:lnSpc>
                <a:spcPct val="85000"/>
              </a:lnSpc>
              <a:spcBef>
                <a:spcPct val="15000"/>
              </a:spcBef>
              <a:spcAft>
                <a:spcPct val="0"/>
              </a:spcAft>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BE0149C-1F7A-4FE4-AA6D-C839E9EA7070}"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
        <p:nvSpPr>
          <p:cNvPr id="7" name="Line 38"/>
          <p:cNvSpPr>
            <a:spLocks noChangeShapeType="1"/>
          </p:cNvSpPr>
          <p:nvPr userDrawn="1"/>
        </p:nvSpPr>
        <p:spPr bwMode="auto">
          <a:xfrm>
            <a:off x="301627" y="2019860"/>
            <a:ext cx="8520545" cy="0"/>
          </a:xfrm>
          <a:prstGeom prst="line">
            <a:avLst/>
          </a:prstGeom>
          <a:noFill/>
          <a:ln w="19050">
            <a:solidFill>
              <a:srgbClr val="000000"/>
            </a:solidFill>
            <a:round/>
            <a:headEnd/>
            <a:tailEnd/>
          </a:ln>
          <a:effectLst/>
        </p:spPr>
        <p:txBody>
          <a:bodyPr wrap="none" lIns="91344" tIns="45672" rIns="91344" bIns="45672" anchor="ctr"/>
          <a:lstStyle/>
          <a:p>
            <a:pPr>
              <a:defRPr/>
            </a:pPr>
            <a:endParaRPr lang="en-US" dirty="0">
              <a:latin typeface="Arial" pitchFamily="34" charset="0"/>
              <a:cs typeface="Arial" pitchFamily="34" charset="0"/>
            </a:endParaRPr>
          </a:p>
        </p:txBody>
      </p:sp>
    </p:spTree>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9"/>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6721" indent="0">
              <a:buNone/>
              <a:defRPr sz="1800">
                <a:solidFill>
                  <a:schemeClr val="tx1">
                    <a:tint val="75000"/>
                  </a:schemeClr>
                </a:solidFill>
              </a:defRPr>
            </a:lvl2pPr>
            <a:lvl3pPr marL="913437" indent="0">
              <a:buNone/>
              <a:defRPr sz="1600">
                <a:solidFill>
                  <a:schemeClr val="tx1">
                    <a:tint val="75000"/>
                  </a:schemeClr>
                </a:solidFill>
              </a:defRPr>
            </a:lvl3pPr>
            <a:lvl4pPr marL="1370158" indent="0">
              <a:buNone/>
              <a:defRPr sz="1400">
                <a:solidFill>
                  <a:schemeClr val="tx1">
                    <a:tint val="75000"/>
                  </a:schemeClr>
                </a:solidFill>
              </a:defRPr>
            </a:lvl4pPr>
            <a:lvl5pPr marL="1826876" indent="0">
              <a:buNone/>
              <a:defRPr sz="1400">
                <a:solidFill>
                  <a:schemeClr val="tx1">
                    <a:tint val="75000"/>
                  </a:schemeClr>
                </a:solidFill>
              </a:defRPr>
            </a:lvl5pPr>
            <a:lvl6pPr marL="2283597" indent="0">
              <a:buNone/>
              <a:defRPr sz="1400">
                <a:solidFill>
                  <a:schemeClr val="tx1">
                    <a:tint val="75000"/>
                  </a:schemeClr>
                </a:solidFill>
              </a:defRPr>
            </a:lvl6pPr>
            <a:lvl7pPr marL="2740313" indent="0">
              <a:buNone/>
              <a:defRPr sz="1400">
                <a:solidFill>
                  <a:schemeClr val="tx1">
                    <a:tint val="75000"/>
                  </a:schemeClr>
                </a:solidFill>
              </a:defRPr>
            </a:lvl7pPr>
            <a:lvl8pPr marL="3197034" indent="0">
              <a:buNone/>
              <a:defRPr sz="1400">
                <a:solidFill>
                  <a:schemeClr val="tx1">
                    <a:tint val="75000"/>
                  </a:schemeClr>
                </a:solidFill>
              </a:defRPr>
            </a:lvl8pPr>
            <a:lvl9pPr marL="3653752"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113AC8A-CB50-40C2-A995-188F860AE65A}"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7095" y="1949826"/>
            <a:ext cx="4218709" cy="417634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949826"/>
            <a:ext cx="4222865" cy="417634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DF91212-38F2-4D56-9F2C-690E319E7328}" type="datetime1">
              <a:rPr lang="en-US" smtClean="0"/>
              <a:pPr/>
              <a:t>6/29/2015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1E16EBA-0216-4FA1-BFEC-225E79399361}" type="slidenum">
              <a:rPr lang="en-US" smtClean="0"/>
              <a:pPr/>
              <a:t>‹#›</a:t>
            </a:fld>
            <a:endParaRPr lang="en-US" dirty="0"/>
          </a:p>
        </p:txBody>
      </p:sp>
    </p:spTree>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15641" y="2084294"/>
            <a:ext cx="4040188" cy="639762"/>
          </a:xfrm>
        </p:spPr>
        <p:txBody>
          <a:bodyPr anchor="b"/>
          <a:lstStyle>
            <a:lvl1pPr marL="0" indent="0">
              <a:buNone/>
              <a:defRPr sz="2400" b="1"/>
            </a:lvl1pPr>
            <a:lvl2pPr marL="456721" indent="0">
              <a:buNone/>
              <a:defRPr sz="2000" b="1"/>
            </a:lvl2pPr>
            <a:lvl3pPr marL="913437" indent="0">
              <a:buNone/>
              <a:defRPr sz="1800" b="1"/>
            </a:lvl3pPr>
            <a:lvl4pPr marL="1370158" indent="0">
              <a:buNone/>
              <a:defRPr sz="1600" b="1"/>
            </a:lvl4pPr>
            <a:lvl5pPr marL="1826876" indent="0">
              <a:buNone/>
              <a:defRPr sz="1600" b="1"/>
            </a:lvl5pPr>
            <a:lvl6pPr marL="2283597" indent="0">
              <a:buNone/>
              <a:defRPr sz="1600" b="1"/>
            </a:lvl6pPr>
            <a:lvl7pPr marL="2740313" indent="0">
              <a:buNone/>
              <a:defRPr sz="1600" b="1"/>
            </a:lvl7pPr>
            <a:lvl8pPr marL="3197034" indent="0">
              <a:buNone/>
              <a:defRPr sz="1600" b="1"/>
            </a:lvl8pPr>
            <a:lvl9pPr marL="3653752"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756648"/>
            <a:ext cx="4040188" cy="33695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1281" y="2084294"/>
            <a:ext cx="4041775" cy="639762"/>
          </a:xfrm>
        </p:spPr>
        <p:txBody>
          <a:bodyPr anchor="b"/>
          <a:lstStyle>
            <a:lvl1pPr marL="0" indent="0">
              <a:buNone/>
              <a:defRPr sz="2400" b="1"/>
            </a:lvl1pPr>
            <a:lvl2pPr marL="456721" indent="0">
              <a:buNone/>
              <a:defRPr sz="2000" b="1"/>
            </a:lvl2pPr>
            <a:lvl3pPr marL="913437" indent="0">
              <a:buNone/>
              <a:defRPr sz="1800" b="1"/>
            </a:lvl3pPr>
            <a:lvl4pPr marL="1370158" indent="0">
              <a:buNone/>
              <a:defRPr sz="1600" b="1"/>
            </a:lvl4pPr>
            <a:lvl5pPr marL="1826876" indent="0">
              <a:buNone/>
              <a:defRPr sz="1600" b="1"/>
            </a:lvl5pPr>
            <a:lvl6pPr marL="2283597" indent="0">
              <a:buNone/>
              <a:defRPr sz="1600" b="1"/>
            </a:lvl6pPr>
            <a:lvl7pPr marL="2740313" indent="0">
              <a:buNone/>
              <a:defRPr sz="1600" b="1"/>
            </a:lvl7pPr>
            <a:lvl8pPr marL="3197034" indent="0">
              <a:buNone/>
              <a:defRPr sz="1600" b="1"/>
            </a:lvl8pPr>
            <a:lvl9pPr marL="3653752"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4" y="2756648"/>
            <a:ext cx="4041775" cy="33695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B90A6BC-580D-424A-96E1-C9A053D47B8F}" type="datetime1">
              <a:rPr lang="en-US" smtClean="0"/>
              <a:pPr/>
              <a:t>6/29/2015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8B0E033-8EFF-4207-922B-5A6F58C5F699}" type="datetime1">
              <a:rPr lang="en-US" smtClean="0"/>
              <a:pPr/>
              <a:t>6/29/2015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4DC5A2-8A6D-462F-812E-572DB3B594B2}" type="datetime1">
              <a:rPr lang="en-US" smtClean="0"/>
              <a:pPr/>
              <a:t>6/29/2015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
        <p:nvSpPr>
          <p:cNvPr id="5" name="Title 1"/>
          <p:cNvSpPr>
            <a:spLocks noGrp="1"/>
          </p:cNvSpPr>
          <p:nvPr>
            <p:ph type="title"/>
          </p:nvPr>
        </p:nvSpPr>
        <p:spPr>
          <a:xfrm>
            <a:off x="299258" y="992395"/>
            <a:ext cx="8520545" cy="911711"/>
          </a:xfrm>
        </p:spPr>
        <p:txBody>
          <a:bodyPr/>
          <a:lstStyle/>
          <a:p>
            <a:r>
              <a:rPr lang="en-US" smtClean="0"/>
              <a:t>Click to edit Master title style</a:t>
            </a:r>
            <a:endParaRPr lang="en-US"/>
          </a:p>
        </p:txBody>
      </p:sp>
      <p:sp>
        <p:nvSpPr>
          <p:cNvPr id="6" name="Content Placeholder 2"/>
          <p:cNvSpPr>
            <a:spLocks noGrp="1"/>
          </p:cNvSpPr>
          <p:nvPr>
            <p:ph idx="1"/>
          </p:nvPr>
        </p:nvSpPr>
        <p:spPr>
          <a:xfrm>
            <a:off x="299258" y="2097741"/>
            <a:ext cx="8520545" cy="422775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txBox="1">
            <a:spLocks/>
          </p:cNvSpPr>
          <p:nvPr userDrawn="1"/>
        </p:nvSpPr>
        <p:spPr>
          <a:xfrm>
            <a:off x="307571" y="6406181"/>
            <a:ext cx="1870364" cy="306593"/>
          </a:xfrm>
          <a:prstGeom prst="rect">
            <a:avLst/>
          </a:prstGeom>
        </p:spPr>
        <p:txBody>
          <a:bodyPr vert="horz" lIns="91344" tIns="45672" rIns="91344" bIns="45672" rtlCol="0" anchor="ctr"/>
          <a:lstStyle/>
          <a:p>
            <a:pPr marL="0" marR="0" lvl="0" indent="0" algn="l" defTabSz="913437" rtl="0" eaLnBrk="1" fontAlgn="auto" latinLnBrk="0" hangingPunct="1">
              <a:lnSpc>
                <a:spcPct val="100000"/>
              </a:lnSpc>
              <a:spcBef>
                <a:spcPts val="0"/>
              </a:spcBef>
              <a:spcAft>
                <a:spcPts val="0"/>
              </a:spcAft>
              <a:buClrTx/>
              <a:buSzTx/>
              <a:buFontTx/>
              <a:buNone/>
              <a:tabLst/>
              <a:defRPr/>
            </a:pPr>
            <a:fld id="{B6CAB80B-39B1-40A9-9D70-E337B97384B5}" type="datetimeFigureOut">
              <a:rPr kumimoji="0" lang="en-US" sz="1400" b="0" i="0" u="none" strike="noStrike" kern="1200" cap="none" spc="0" normalizeH="0" baseline="0" noProof="0" smtClean="0">
                <a:ln>
                  <a:noFill/>
                </a:ln>
                <a:solidFill>
                  <a:schemeClr val="tx1"/>
                </a:solidFill>
                <a:effectLst/>
                <a:uLnTx/>
                <a:uFillTx/>
                <a:latin typeface="Arial" pitchFamily="34" charset="0"/>
                <a:ea typeface="+mn-ea"/>
                <a:cs typeface="Arial" pitchFamily="34" charset="0"/>
              </a:rPr>
              <a:pPr marL="0" marR="0" lvl="0" indent="0" algn="l" defTabSz="913437" rtl="0" eaLnBrk="1" fontAlgn="auto" latinLnBrk="0" hangingPunct="1">
                <a:lnSpc>
                  <a:spcPct val="100000"/>
                </a:lnSpc>
                <a:spcBef>
                  <a:spcPts val="0"/>
                </a:spcBef>
                <a:spcAft>
                  <a:spcPts val="0"/>
                </a:spcAft>
                <a:buClrTx/>
                <a:buSzTx/>
                <a:buFontTx/>
                <a:buNone/>
                <a:tabLst/>
                <a:defRPr/>
              </a:pPr>
              <a:t>6/29/2015</a:t>
            </a:fld>
            <a:endParaRPr kumimoji="0" lang="en-US" sz="14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
        <p:nvSpPr>
          <p:cNvPr id="8" name="Slide Number Placeholder 5"/>
          <p:cNvSpPr txBox="1">
            <a:spLocks/>
          </p:cNvSpPr>
          <p:nvPr userDrawn="1"/>
        </p:nvSpPr>
        <p:spPr>
          <a:xfrm>
            <a:off x="6691745" y="6406182"/>
            <a:ext cx="2133600" cy="314661"/>
          </a:xfrm>
          <a:prstGeom prst="rect">
            <a:avLst/>
          </a:prstGeom>
        </p:spPr>
        <p:txBody>
          <a:bodyPr vert="horz" lIns="91344" tIns="45672" rIns="91344" bIns="45672" rtlCol="0" anchor="ctr"/>
          <a:lstStyle/>
          <a:p>
            <a:pPr marL="0" marR="0" lvl="0" indent="0" algn="r" defTabSz="913437"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
        <p:nvSpPr>
          <p:cNvPr id="9" name="Line 38"/>
          <p:cNvSpPr>
            <a:spLocks noChangeShapeType="1"/>
          </p:cNvSpPr>
          <p:nvPr userDrawn="1"/>
        </p:nvSpPr>
        <p:spPr bwMode="auto">
          <a:xfrm>
            <a:off x="301627" y="2019860"/>
            <a:ext cx="8520545" cy="0"/>
          </a:xfrm>
          <a:prstGeom prst="line">
            <a:avLst/>
          </a:prstGeom>
          <a:noFill/>
          <a:ln w="19050">
            <a:solidFill>
              <a:srgbClr val="000000"/>
            </a:solidFill>
            <a:round/>
            <a:headEnd/>
            <a:tailEnd/>
          </a:ln>
          <a:effectLst/>
        </p:spPr>
        <p:txBody>
          <a:bodyPr wrap="none" lIns="91344" tIns="45672" rIns="91344" bIns="45672" anchor="ctr"/>
          <a:lstStyle/>
          <a:p>
            <a:pPr>
              <a:defRPr/>
            </a:pPr>
            <a:endParaRPr lang="en-US" dirty="0">
              <a:latin typeface="Arial" pitchFamily="34" charset="0"/>
              <a:cs typeface="Arial" pitchFamily="34" charset="0"/>
            </a:endParaRPr>
          </a:p>
        </p:txBody>
      </p:sp>
    </p:spTree>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1143000"/>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1142998"/>
            <a:ext cx="5111750" cy="500230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4" y="2353237"/>
            <a:ext cx="3008313" cy="3772928"/>
          </a:xfrm>
        </p:spPr>
        <p:txBody>
          <a:bodyPr/>
          <a:lstStyle>
            <a:lvl1pPr marL="0" indent="0">
              <a:buNone/>
              <a:defRPr sz="1400"/>
            </a:lvl1pPr>
            <a:lvl2pPr marL="456721" indent="0">
              <a:buNone/>
              <a:defRPr sz="1200"/>
            </a:lvl2pPr>
            <a:lvl3pPr marL="913437" indent="0">
              <a:buNone/>
              <a:defRPr sz="1000"/>
            </a:lvl3pPr>
            <a:lvl4pPr marL="1370158" indent="0">
              <a:buNone/>
              <a:defRPr sz="900"/>
            </a:lvl4pPr>
            <a:lvl5pPr marL="1826876" indent="0">
              <a:buNone/>
              <a:defRPr sz="900"/>
            </a:lvl5pPr>
            <a:lvl6pPr marL="2283597" indent="0">
              <a:buNone/>
              <a:defRPr sz="900"/>
            </a:lvl6pPr>
            <a:lvl7pPr marL="2740313" indent="0">
              <a:buNone/>
              <a:defRPr sz="900"/>
            </a:lvl7pPr>
            <a:lvl8pPr marL="3197034" indent="0">
              <a:buNone/>
              <a:defRPr sz="900"/>
            </a:lvl8pPr>
            <a:lvl9pPr marL="365375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004899-C44D-4E7E-A3C8-6361523C5032}" type="datetime1">
              <a:rPr lang="en-US" smtClean="0"/>
              <a:pPr/>
              <a:t>6/29/2015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1008530"/>
            <a:ext cx="5486400" cy="3719045"/>
          </a:xfrm>
        </p:spPr>
        <p:txBody>
          <a:bodyPr/>
          <a:lstStyle>
            <a:lvl1pPr marL="0" indent="0">
              <a:buNone/>
              <a:defRPr sz="3200"/>
            </a:lvl1pPr>
            <a:lvl2pPr marL="456721" indent="0">
              <a:buNone/>
              <a:defRPr sz="2800"/>
            </a:lvl2pPr>
            <a:lvl3pPr marL="913437" indent="0">
              <a:buNone/>
              <a:defRPr sz="2400"/>
            </a:lvl3pPr>
            <a:lvl4pPr marL="1370158" indent="0">
              <a:buNone/>
              <a:defRPr sz="2000"/>
            </a:lvl4pPr>
            <a:lvl5pPr marL="1826876" indent="0">
              <a:buNone/>
              <a:defRPr sz="2000"/>
            </a:lvl5pPr>
            <a:lvl6pPr marL="2283597" indent="0">
              <a:buNone/>
              <a:defRPr sz="2000"/>
            </a:lvl6pPr>
            <a:lvl7pPr marL="2740313" indent="0">
              <a:buNone/>
              <a:defRPr sz="2000"/>
            </a:lvl7pPr>
            <a:lvl8pPr marL="3197034" indent="0">
              <a:buNone/>
              <a:defRPr sz="2000"/>
            </a:lvl8pPr>
            <a:lvl9pPr marL="3653752"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21" indent="0">
              <a:buNone/>
              <a:defRPr sz="1200"/>
            </a:lvl2pPr>
            <a:lvl3pPr marL="913437" indent="0">
              <a:buNone/>
              <a:defRPr sz="1000"/>
            </a:lvl3pPr>
            <a:lvl4pPr marL="1370158" indent="0">
              <a:buNone/>
              <a:defRPr sz="900"/>
            </a:lvl4pPr>
            <a:lvl5pPr marL="1826876" indent="0">
              <a:buNone/>
              <a:defRPr sz="900"/>
            </a:lvl5pPr>
            <a:lvl6pPr marL="2283597" indent="0">
              <a:buNone/>
              <a:defRPr sz="900"/>
            </a:lvl6pPr>
            <a:lvl7pPr marL="2740313" indent="0">
              <a:buNone/>
              <a:defRPr sz="900"/>
            </a:lvl7pPr>
            <a:lvl8pPr marL="3197034" indent="0">
              <a:buNone/>
              <a:defRPr sz="900"/>
            </a:lvl8pPr>
            <a:lvl9pPr marL="365375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D5F7CBF-8622-4094-9B65-BF650A5A4EC7}" type="datetime1">
              <a:rPr lang="en-US" smtClean="0"/>
              <a:pPr/>
              <a:t>6/29/2015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362896-A302-4E6C-AE71-66B05BD88F44}" type="datetime1">
              <a:rPr lang="en-US" smtClean="0"/>
              <a:pPr/>
              <a:t>6/29/2015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
        <p:nvSpPr>
          <p:cNvPr id="5" name="Title 1"/>
          <p:cNvSpPr>
            <a:spLocks noGrp="1"/>
          </p:cNvSpPr>
          <p:nvPr>
            <p:ph type="title"/>
          </p:nvPr>
        </p:nvSpPr>
        <p:spPr>
          <a:xfrm>
            <a:off x="299258" y="992395"/>
            <a:ext cx="8520545" cy="911711"/>
          </a:xfrm>
        </p:spPr>
        <p:txBody>
          <a:bodyPr/>
          <a:lstStyle/>
          <a:p>
            <a:r>
              <a:rPr lang="en-US" smtClean="0"/>
              <a:t>Click to edit Master title style</a:t>
            </a:r>
            <a:endParaRPr lang="en-US"/>
          </a:p>
        </p:txBody>
      </p:sp>
      <p:sp>
        <p:nvSpPr>
          <p:cNvPr id="6" name="Content Placeholder 2"/>
          <p:cNvSpPr>
            <a:spLocks noGrp="1"/>
          </p:cNvSpPr>
          <p:nvPr>
            <p:ph idx="1"/>
          </p:nvPr>
        </p:nvSpPr>
        <p:spPr>
          <a:xfrm>
            <a:off x="299258" y="2097741"/>
            <a:ext cx="8520545" cy="422775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txBox="1">
            <a:spLocks/>
          </p:cNvSpPr>
          <p:nvPr userDrawn="1"/>
        </p:nvSpPr>
        <p:spPr>
          <a:xfrm>
            <a:off x="307571" y="6406181"/>
            <a:ext cx="1870364" cy="306593"/>
          </a:xfrm>
          <a:prstGeom prst="rect">
            <a:avLst/>
          </a:prstGeom>
        </p:spPr>
        <p:txBody>
          <a:bodyPr vert="horz" lIns="91397" tIns="45698" rIns="91397" bIns="45698" rtlCol="0" anchor="ctr"/>
          <a:lstStyle/>
          <a:p>
            <a:pPr marL="0" marR="0" lvl="0" indent="0" algn="l" defTabSz="913972" rtl="0" eaLnBrk="1" fontAlgn="auto" latinLnBrk="0" hangingPunct="1">
              <a:lnSpc>
                <a:spcPct val="100000"/>
              </a:lnSpc>
              <a:spcBef>
                <a:spcPts val="0"/>
              </a:spcBef>
              <a:spcAft>
                <a:spcPts val="0"/>
              </a:spcAft>
              <a:buClrTx/>
              <a:buSzTx/>
              <a:buFontTx/>
              <a:buNone/>
              <a:tabLst/>
              <a:defRPr/>
            </a:pPr>
            <a:fld id="{B6CAB80B-39B1-40A9-9D70-E337B97384B5}" type="datetimeFigureOut">
              <a:rPr kumimoji="0" lang="en-US" sz="1400" b="0" i="0" u="none" strike="noStrike" kern="1200" cap="none" spc="0" normalizeH="0" baseline="0" noProof="0" smtClean="0">
                <a:ln>
                  <a:noFill/>
                </a:ln>
                <a:solidFill>
                  <a:schemeClr val="tx1"/>
                </a:solidFill>
                <a:effectLst/>
                <a:uLnTx/>
                <a:uFillTx/>
                <a:latin typeface="Arial" pitchFamily="34" charset="0"/>
                <a:ea typeface="+mn-ea"/>
                <a:cs typeface="Arial" pitchFamily="34" charset="0"/>
              </a:rPr>
              <a:pPr marL="0" marR="0" lvl="0" indent="0" algn="l" defTabSz="913972" rtl="0" eaLnBrk="1" fontAlgn="auto" latinLnBrk="0" hangingPunct="1">
                <a:lnSpc>
                  <a:spcPct val="100000"/>
                </a:lnSpc>
                <a:spcBef>
                  <a:spcPts val="0"/>
                </a:spcBef>
                <a:spcAft>
                  <a:spcPts val="0"/>
                </a:spcAft>
                <a:buClrTx/>
                <a:buSzTx/>
                <a:buFontTx/>
                <a:buNone/>
                <a:tabLst/>
                <a:defRPr/>
              </a:pPr>
              <a:t>6/29/2015</a:t>
            </a:fld>
            <a:endParaRPr kumimoji="0" lang="en-US" sz="14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
        <p:nvSpPr>
          <p:cNvPr id="8" name="Slide Number Placeholder 5"/>
          <p:cNvSpPr txBox="1">
            <a:spLocks/>
          </p:cNvSpPr>
          <p:nvPr userDrawn="1"/>
        </p:nvSpPr>
        <p:spPr>
          <a:xfrm>
            <a:off x="6691745" y="6406182"/>
            <a:ext cx="2133600" cy="314661"/>
          </a:xfrm>
          <a:prstGeom prst="rect">
            <a:avLst/>
          </a:prstGeom>
        </p:spPr>
        <p:txBody>
          <a:bodyPr vert="horz" lIns="91397" tIns="45698" rIns="91397" bIns="45698" rtlCol="0" anchor="ctr"/>
          <a:lstStyle/>
          <a:p>
            <a:pPr marL="0" marR="0" lvl="0" indent="0" algn="r" defTabSz="913972"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
        <p:nvSpPr>
          <p:cNvPr id="9" name="Line 38"/>
          <p:cNvSpPr>
            <a:spLocks noChangeShapeType="1"/>
          </p:cNvSpPr>
          <p:nvPr userDrawn="1"/>
        </p:nvSpPr>
        <p:spPr bwMode="auto">
          <a:xfrm>
            <a:off x="301627" y="2019860"/>
            <a:ext cx="8520545" cy="0"/>
          </a:xfrm>
          <a:prstGeom prst="line">
            <a:avLst/>
          </a:prstGeom>
          <a:noFill/>
          <a:ln w="19050">
            <a:solidFill>
              <a:schemeClr val="tx1"/>
            </a:solidFill>
            <a:round/>
            <a:headEnd/>
            <a:tailEnd/>
          </a:ln>
          <a:effectLst/>
        </p:spPr>
        <p:txBody>
          <a:bodyPr wrap="none" lIns="91397" tIns="45698" rIns="91397" bIns="45698" anchor="ctr"/>
          <a:lstStyle/>
          <a:p>
            <a:pPr>
              <a:defRPr/>
            </a:pPr>
            <a:endParaRPr lang="en-US" dirty="0">
              <a:latin typeface="Arial" pitchFamily="34" charset="0"/>
              <a:cs typeface="Arial" pitchFamily="34" charset="0"/>
            </a:endParaRPr>
          </a:p>
        </p:txBody>
      </p:sp>
    </p:spTree>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5D201CB-769B-4704-BDCE-FA680EC312A6}"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75765"/>
            <a:ext cx="2057400" cy="503457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075768"/>
            <a:ext cx="6019800" cy="505039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948C21-E214-41E2-B951-09C8E5ED29FC}"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chorCtr="0"/>
          <a:lstStyle>
            <a:lvl1pPr>
              <a:defRPr>
                <a:latin typeface="Arial" pitchFamily="34" charset="0"/>
                <a:cs typeface="Arial"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277091" y="2151538"/>
            <a:ext cx="8337665" cy="2542095"/>
          </a:xfrm>
          <a:noFill/>
          <a:ln w="9525">
            <a:noFill/>
            <a:miter lim="800000"/>
            <a:headEnd/>
            <a:tailEnd/>
          </a:ln>
          <a:effectLst/>
        </p:spPr>
        <p:txBody>
          <a:bodyPr lIns="91304" tIns="45653" rIns="91304" bIns="45653" numCol="6">
            <a:spAutoFit/>
          </a:bodyPr>
          <a:lstStyle>
            <a:lvl1pPr algn="l" defTabSz="913645" rtl="0" fontAlgn="base">
              <a:lnSpc>
                <a:spcPts val="718"/>
              </a:lnSpc>
              <a:spcAft>
                <a:spcPct val="0"/>
              </a:spcAft>
              <a:buNone/>
              <a:defRPr lang="en-US" sz="800" b="1" kern="1200" smtClean="0">
                <a:solidFill>
                  <a:srgbClr val="000000"/>
                </a:solidFill>
                <a:latin typeface="Arial" pitchFamily="34" charset="0"/>
                <a:ea typeface="+mn-ea"/>
                <a:cs typeface="Arial" pitchFamily="34" charset="0"/>
              </a:defRPr>
            </a:lvl1pPr>
            <a:lvl2pPr algn="l" defTabSz="913645" rtl="0" fontAlgn="base">
              <a:lnSpc>
                <a:spcPts val="718"/>
              </a:lnSpc>
              <a:spcAft>
                <a:spcPct val="0"/>
              </a:spcAft>
              <a:buNone/>
              <a:defRPr lang="en-US" sz="800" b="0" kern="1200" smtClean="0">
                <a:solidFill>
                  <a:srgbClr val="000000"/>
                </a:solidFill>
                <a:latin typeface="Arial" pitchFamily="34" charset="0"/>
                <a:ea typeface="+mn-ea"/>
                <a:cs typeface="Arial" pitchFamily="34" charset="0"/>
              </a:defRPr>
            </a:lvl2pPr>
            <a:lvl3pPr algn="l" defTabSz="913645" rtl="0" fontAlgn="base">
              <a:lnSpc>
                <a:spcPts val="718"/>
              </a:lnSpc>
              <a:spcAft>
                <a:spcPct val="0"/>
              </a:spcAft>
              <a:buNone/>
              <a:defRPr lang="en-US" sz="800" b="0" kern="1200" smtClean="0">
                <a:solidFill>
                  <a:srgbClr val="000000"/>
                </a:solidFill>
                <a:latin typeface="Arial" pitchFamily="34" charset="0"/>
                <a:ea typeface="+mn-ea"/>
                <a:cs typeface="Arial" pitchFamily="34" charset="0"/>
              </a:defRPr>
            </a:lvl3pPr>
            <a:lvl4pPr algn="l" defTabSz="913645" rtl="0" fontAlgn="base">
              <a:lnSpc>
                <a:spcPts val="718"/>
              </a:lnSpc>
              <a:spcAft>
                <a:spcPct val="0"/>
              </a:spcAft>
              <a:buNone/>
              <a:defRPr lang="en-US" sz="800" b="0" kern="1200" smtClean="0">
                <a:solidFill>
                  <a:srgbClr val="000000"/>
                </a:solidFill>
                <a:latin typeface="Arial" pitchFamily="34" charset="0"/>
                <a:ea typeface="+mn-ea"/>
                <a:cs typeface="Arial" pitchFamily="34" charset="0"/>
              </a:defRPr>
            </a:lvl4pPr>
            <a:lvl5pPr algn="l" defTabSz="913645" rtl="0" fontAlgn="base">
              <a:lnSpc>
                <a:spcPts val="718"/>
              </a:lnSpc>
              <a:spcAft>
                <a:spcPct val="0"/>
              </a:spcAft>
              <a:buNone/>
              <a:defRPr lang="en-US" sz="800" b="0" kern="1200" dirty="0">
                <a:solidFill>
                  <a:srgbClr val="000000"/>
                </a:solidFill>
                <a:latin typeface="Arial" pitchFamily="34" charset="0"/>
                <a:ea typeface="+mn-ea"/>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5"/>
          <p:cNvSpPr>
            <a:spLocks noGrp="1" noChangeArrowheads="1"/>
          </p:cNvSpPr>
          <p:nvPr>
            <p:ph type="dt" sz="half" idx="10"/>
          </p:nvPr>
        </p:nvSpPr>
        <p:spPr>
          <a:ln/>
        </p:spPr>
        <p:txBody>
          <a:bodyPr/>
          <a:lstStyle>
            <a:lvl1pPr>
              <a:defRPr>
                <a:latin typeface="Arial" pitchFamily="34" charset="0"/>
                <a:cs typeface="Arial" pitchFamily="34" charset="0"/>
              </a:defRPr>
            </a:lvl1pPr>
          </a:lstStyle>
          <a:p>
            <a:pPr>
              <a:defRPr/>
            </a:pPr>
            <a:fld id="{CAFE1B43-C3AD-47B4-97A6-BA504B0D0285}" type="datetime1">
              <a:rPr lang="en-US" smtClean="0"/>
              <a:pPr>
                <a:defRPr/>
              </a:pPr>
              <a:t>6/29/2015</a:t>
            </a:fld>
            <a:endParaRPr lang="en-US" dirty="0"/>
          </a:p>
        </p:txBody>
      </p:sp>
      <p:sp>
        <p:nvSpPr>
          <p:cNvPr id="5" name="Rectangle 6"/>
          <p:cNvSpPr>
            <a:spLocks noGrp="1" noChangeArrowheads="1"/>
          </p:cNvSpPr>
          <p:nvPr>
            <p:ph type="ftr" sz="quarter" idx="11"/>
          </p:nvPr>
        </p:nvSpPr>
        <p:spPr>
          <a:ln/>
        </p:spPr>
        <p:txBody>
          <a:bodyPr/>
          <a:lstStyle>
            <a:lvl1pPr>
              <a:defRPr>
                <a:latin typeface="Arial" pitchFamily="34" charset="0"/>
                <a:cs typeface="Arial" pitchFamily="34" charset="0"/>
              </a:defRPr>
            </a:lvl1pPr>
          </a:lstStyle>
          <a:p>
            <a:pPr>
              <a:defRPr/>
            </a:pPr>
            <a:endParaRPr lang="en-US" dirty="0"/>
          </a:p>
        </p:txBody>
      </p:sp>
      <p:sp>
        <p:nvSpPr>
          <p:cNvPr id="6" name="Rectangle 7"/>
          <p:cNvSpPr>
            <a:spLocks noGrp="1" noChangeArrowheads="1"/>
          </p:cNvSpPr>
          <p:nvPr>
            <p:ph type="sldNum" sz="quarter" idx="12"/>
          </p:nvPr>
        </p:nvSpPr>
        <p:spPr>
          <a:ln/>
        </p:spPr>
        <p:txBody>
          <a:bodyPr/>
          <a:lstStyle>
            <a:lvl1pPr>
              <a:defRPr>
                <a:latin typeface="Arial" pitchFamily="34" charset="0"/>
                <a:cs typeface="Arial" pitchFamily="34" charset="0"/>
              </a:defRPr>
            </a:lvl1p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userDrawn="1">
  <p:cSld name="MAPS">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anchor="t" anchorCtr="0">
            <a:noAutofit/>
          </a:bodyPr>
          <a:lstStyle>
            <a:lvl1pPr>
              <a:defRPr>
                <a:latin typeface="Arial" pitchFamily="34" charset="0"/>
                <a:cs typeface="Arial" pitchFamily="34" charset="0"/>
              </a:defRPr>
            </a:lvl1pPr>
          </a:lstStyle>
          <a:p>
            <a:r>
              <a:rPr lang="en-US" smtClean="0"/>
              <a:t>Click to edit Master title style</a:t>
            </a:r>
            <a:endParaRPr lang="en-US" dirty="0"/>
          </a:p>
        </p:txBody>
      </p:sp>
      <p:sp>
        <p:nvSpPr>
          <p:cNvPr id="4" name="Rectangle 5"/>
          <p:cNvSpPr>
            <a:spLocks noGrp="1" noChangeArrowheads="1"/>
          </p:cNvSpPr>
          <p:nvPr>
            <p:ph type="dt" sz="half" idx="10"/>
          </p:nvPr>
        </p:nvSpPr>
        <p:spPr>
          <a:ln/>
        </p:spPr>
        <p:txBody>
          <a:bodyPr/>
          <a:lstStyle>
            <a:lvl1pPr>
              <a:defRPr>
                <a:latin typeface="Arial" pitchFamily="34" charset="0"/>
                <a:cs typeface="Arial" pitchFamily="34" charset="0"/>
              </a:defRPr>
            </a:lvl1pPr>
          </a:lstStyle>
          <a:p>
            <a:pPr>
              <a:defRPr/>
            </a:pPr>
            <a:fld id="{7044805D-0E86-4927-A0B2-2C1B76AD6F9D}" type="datetime1">
              <a:rPr lang="en-US" smtClean="0"/>
              <a:pPr>
                <a:defRPr/>
              </a:pPr>
              <a:t>6/29/2015</a:t>
            </a:fld>
            <a:endParaRPr lang="en-US" dirty="0"/>
          </a:p>
        </p:txBody>
      </p:sp>
      <p:sp>
        <p:nvSpPr>
          <p:cNvPr id="5" name="Rectangle 6"/>
          <p:cNvSpPr>
            <a:spLocks noGrp="1" noChangeArrowheads="1"/>
          </p:cNvSpPr>
          <p:nvPr>
            <p:ph type="ftr" sz="quarter" idx="11"/>
          </p:nvPr>
        </p:nvSpPr>
        <p:spPr>
          <a:ln/>
        </p:spPr>
        <p:txBody>
          <a:bodyPr/>
          <a:lstStyle>
            <a:lvl1pPr>
              <a:defRPr>
                <a:latin typeface="Arial" pitchFamily="34" charset="0"/>
                <a:cs typeface="Arial" pitchFamily="34" charset="0"/>
              </a:defRPr>
            </a:lvl1pPr>
          </a:lstStyle>
          <a:p>
            <a:pPr>
              <a:defRPr/>
            </a:pPr>
            <a:endParaRPr lang="en-US" dirty="0"/>
          </a:p>
        </p:txBody>
      </p:sp>
      <p:sp>
        <p:nvSpPr>
          <p:cNvPr id="6" name="Rectangle 7"/>
          <p:cNvSpPr>
            <a:spLocks noGrp="1" noChangeArrowheads="1"/>
          </p:cNvSpPr>
          <p:nvPr>
            <p:ph type="sldNum" sz="quarter" idx="12"/>
          </p:nvPr>
        </p:nvSpPr>
        <p:spPr>
          <a:ln/>
        </p:spPr>
        <p:txBody>
          <a:bodyPr/>
          <a:lstStyle>
            <a:lvl1pPr>
              <a:defRPr>
                <a:latin typeface="Arial" pitchFamily="34" charset="0"/>
                <a:cs typeface="Arial" pitchFamily="34" charset="0"/>
              </a:defRPr>
            </a:lvl1pPr>
          </a:lstStyle>
          <a:p>
            <a:r>
              <a:rPr lang="en-US" dirty="0" smtClean="0"/>
              <a:t>Page </a:t>
            </a:r>
            <a:fld id="{01E16EBA-0216-4FA1-BFEC-225E79399361}" type="slidenum">
              <a:rPr lang="en-US" smtClean="0"/>
              <a:pPr/>
              <a:t>‹#›</a:t>
            </a:fld>
            <a:endParaRPr lang="en-US" dirty="0"/>
          </a:p>
        </p:txBody>
      </p:sp>
      <p:sp>
        <p:nvSpPr>
          <p:cNvPr id="7" name="Content Placeholder 2"/>
          <p:cNvSpPr>
            <a:spLocks noGrp="1"/>
          </p:cNvSpPr>
          <p:nvPr>
            <p:ph idx="1"/>
          </p:nvPr>
        </p:nvSpPr>
        <p:spPr>
          <a:xfrm>
            <a:off x="277091" y="2151532"/>
            <a:ext cx="8337665" cy="279668"/>
          </a:xfrm>
          <a:noFill/>
          <a:ln w="9525">
            <a:noFill/>
            <a:miter lim="800000"/>
            <a:headEnd/>
            <a:tailEnd/>
          </a:ln>
          <a:effectLst/>
        </p:spPr>
        <p:txBody>
          <a:bodyPr wrap="square" lIns="91304" tIns="45653" rIns="91304" bIns="45653" numCol="6">
            <a:spAutoFit/>
          </a:bodyPr>
          <a:lstStyle>
            <a:lvl1pPr algn="l" defTabSz="913645" rtl="0" eaLnBrk="1" fontAlgn="base" hangingPunct="1">
              <a:lnSpc>
                <a:spcPts val="718"/>
              </a:lnSpc>
              <a:spcBef>
                <a:spcPct val="25000"/>
              </a:spcBef>
              <a:spcAft>
                <a:spcPct val="0"/>
              </a:spcAft>
              <a:buNone/>
              <a:defRPr lang="en-US" sz="800" b="1" kern="1200" dirty="0" smtClean="0">
                <a:solidFill>
                  <a:srgbClr val="000000"/>
                </a:solidFill>
                <a:latin typeface="Arial" pitchFamily="34" charset="0"/>
                <a:ea typeface="+mn-ea"/>
                <a:cs typeface="Arial" pitchFamily="34" charset="0"/>
              </a:defRPr>
            </a:lvl1pPr>
            <a:lvl2pPr algn="l" defTabSz="913645" rtl="0" eaLnBrk="1" fontAlgn="base" hangingPunct="1">
              <a:lnSpc>
                <a:spcPts val="718"/>
              </a:lnSpc>
              <a:spcBef>
                <a:spcPct val="25000"/>
              </a:spcBef>
              <a:spcAft>
                <a:spcPct val="0"/>
              </a:spcAft>
              <a:buNone/>
              <a:defRPr lang="en-US" sz="800" b="0" kern="1200" dirty="0" smtClean="0">
                <a:solidFill>
                  <a:srgbClr val="000000"/>
                </a:solidFill>
                <a:latin typeface="Arial" pitchFamily="34" charset="0"/>
                <a:ea typeface="+mn-ea"/>
                <a:cs typeface="Arial" pitchFamily="34" charset="0"/>
              </a:defRPr>
            </a:lvl2pPr>
            <a:lvl3pPr marL="1082154" algn="l" defTabSz="913645" rtl="0" eaLnBrk="1" fontAlgn="base" hangingPunct="1">
              <a:lnSpc>
                <a:spcPts val="718"/>
              </a:lnSpc>
              <a:spcBef>
                <a:spcPct val="25000"/>
              </a:spcBef>
              <a:spcAft>
                <a:spcPct val="0"/>
              </a:spcAft>
              <a:buNone/>
              <a:defRPr lang="en-US" sz="800" b="0" kern="1200" dirty="0" smtClean="0">
                <a:solidFill>
                  <a:srgbClr val="000000"/>
                </a:solidFill>
                <a:latin typeface="Arial" pitchFamily="34" charset="0"/>
                <a:ea typeface="+mn-ea"/>
                <a:cs typeface="Arial" pitchFamily="34" charset="0"/>
              </a:defRPr>
            </a:lvl3pPr>
            <a:lvl4pPr marL="1426478" algn="l" defTabSz="913645" rtl="0" eaLnBrk="1" fontAlgn="base" hangingPunct="1">
              <a:lnSpc>
                <a:spcPts val="718"/>
              </a:lnSpc>
              <a:spcBef>
                <a:spcPts val="145"/>
              </a:spcBef>
              <a:spcAft>
                <a:spcPct val="0"/>
              </a:spcAft>
              <a:buNone/>
              <a:defRPr lang="en-US" sz="800" b="0" kern="1200" dirty="0" smtClean="0">
                <a:solidFill>
                  <a:srgbClr val="000000"/>
                </a:solidFill>
                <a:latin typeface="Arial" pitchFamily="34" charset="0"/>
                <a:ea typeface="+mn-ea"/>
                <a:cs typeface="Arial" pitchFamily="34" charset="0"/>
              </a:defRPr>
            </a:lvl4pPr>
            <a:lvl5pPr marL="1770801" algn="l" defTabSz="913645" rtl="0" eaLnBrk="1" fontAlgn="base" hangingPunct="1">
              <a:lnSpc>
                <a:spcPts val="718"/>
              </a:lnSpc>
              <a:spcBef>
                <a:spcPts val="145"/>
              </a:spcBef>
              <a:spcAft>
                <a:spcPct val="0"/>
              </a:spcAft>
              <a:buNone/>
              <a:defRPr lang="en-US" sz="800" b="0" kern="1200" dirty="0">
                <a:solidFill>
                  <a:srgbClr val="000000"/>
                </a:solidFill>
                <a:latin typeface="Arial" pitchFamily="34" charset="0"/>
                <a:ea typeface="+mn-ea"/>
                <a:cs typeface="Arial" pitchFamily="34" charset="0"/>
              </a:defRPr>
            </a:lvl5pPr>
          </a:lstStyle>
          <a:p>
            <a:pPr marL="286081" lvl="0" indent="-286081" algn="l" defTabSz="913645" rtl="0" eaLnBrk="1" fontAlgn="base" hangingPunct="1">
              <a:lnSpc>
                <a:spcPts val="718"/>
              </a:lnSpc>
              <a:spcBef>
                <a:spcPct val="25000"/>
              </a:spcBef>
              <a:spcAft>
                <a:spcPct val="0"/>
              </a:spcAft>
              <a:buNone/>
            </a:pPr>
            <a:r>
              <a:rPr lang="en-US" dirty="0" smtClean="0"/>
              <a:t>Click to edit Master text styles</a:t>
            </a:r>
          </a:p>
          <a:p>
            <a:pPr marL="286081" lvl="1" indent="-286081" algn="l" defTabSz="913645" rtl="0" eaLnBrk="1" fontAlgn="base" hangingPunct="1">
              <a:lnSpc>
                <a:spcPts val="718"/>
              </a:lnSpc>
              <a:spcBef>
                <a:spcPct val="25000"/>
              </a:spcBef>
              <a:spcAft>
                <a:spcPct val="0"/>
              </a:spcAft>
              <a:buNone/>
            </a:pPr>
            <a:r>
              <a:rPr lang="en-US" dirty="0" smtClean="0"/>
              <a:t>Second level</a:t>
            </a:r>
          </a:p>
          <a:p>
            <a:pPr marL="286081" lvl="2" indent="-286081" algn="l" defTabSz="913645" rtl="0" eaLnBrk="1" fontAlgn="base" hangingPunct="1">
              <a:lnSpc>
                <a:spcPts val="718"/>
              </a:lnSpc>
              <a:spcBef>
                <a:spcPct val="25000"/>
              </a:spcBef>
              <a:spcAft>
                <a:spcPct val="0"/>
              </a:spcAft>
              <a:buNone/>
            </a:pPr>
            <a:r>
              <a:rPr lang="en-US" dirty="0" smtClean="0"/>
              <a:t>Third level</a:t>
            </a:r>
          </a:p>
          <a:p>
            <a:pPr marL="286081" lvl="3" indent="-286081" algn="l" defTabSz="913645" rtl="0" eaLnBrk="1" fontAlgn="base" hangingPunct="1">
              <a:lnSpc>
                <a:spcPts val="718"/>
              </a:lnSpc>
              <a:spcBef>
                <a:spcPct val="25000"/>
              </a:spcBef>
              <a:spcAft>
                <a:spcPct val="0"/>
              </a:spcAft>
              <a:buNone/>
            </a:pPr>
            <a:r>
              <a:rPr lang="en-US" dirty="0" smtClean="0"/>
              <a:t>Fourth level</a:t>
            </a:r>
          </a:p>
          <a:p>
            <a:pPr marL="286081" lvl="4" indent="-286081" algn="l" defTabSz="913645" rtl="0" eaLnBrk="1" fontAlgn="base" hangingPunct="1">
              <a:lnSpc>
                <a:spcPts val="718"/>
              </a:lnSpc>
              <a:spcBef>
                <a:spcPct val="25000"/>
              </a:spcBef>
              <a:spcAft>
                <a:spcPct val="0"/>
              </a:spcAft>
              <a:buNone/>
            </a:pPr>
            <a:r>
              <a:rPr lang="en-US" dirty="0" smtClean="0"/>
              <a:t>Fifth level</a:t>
            </a:r>
            <a:endParaRPr lang="en-US" dirty="0"/>
          </a:p>
        </p:txBody>
      </p:sp>
    </p:spTree>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userDrawn="1">
  <p:cSld name="COPYRIGHT">
    <p:spTree>
      <p:nvGrpSpPr>
        <p:cNvPr id="1" name=""/>
        <p:cNvGrpSpPr/>
        <p:nvPr/>
      </p:nvGrpSpPr>
      <p:grpSpPr>
        <a:xfrm>
          <a:off x="0" y="0"/>
          <a:ext cx="0" cy="0"/>
          <a:chOff x="0" y="0"/>
          <a:chExt cx="0" cy="0"/>
        </a:xfrm>
      </p:grpSpPr>
      <p:sp>
        <p:nvSpPr>
          <p:cNvPr id="7" name="Content Placeholder 6"/>
          <p:cNvSpPr>
            <a:spLocks noGrp="1"/>
          </p:cNvSpPr>
          <p:nvPr>
            <p:ph sz="quarter" idx="13"/>
          </p:nvPr>
        </p:nvSpPr>
        <p:spPr>
          <a:xfrm>
            <a:off x="277093" y="2353236"/>
            <a:ext cx="8527473" cy="1461939"/>
          </a:xfrm>
          <a:noFill/>
          <a:ln w="9525">
            <a:noFill/>
            <a:miter lim="800000"/>
            <a:headEnd/>
            <a:tailEnd/>
          </a:ln>
          <a:effectLst/>
        </p:spPr>
        <p:txBody>
          <a:bodyPr wrap="square" lIns="0" tIns="0" rIns="0" bIns="0">
            <a:spAutoFit/>
          </a:bodyPr>
          <a:lstStyle>
            <a:lvl1pPr algn="l" rtl="0" eaLnBrk="0" fontAlgn="base" hangingPunct="0">
              <a:lnSpc>
                <a:spcPct val="95000"/>
              </a:lnSpc>
              <a:spcBef>
                <a:spcPct val="0"/>
              </a:spcBef>
              <a:spcAft>
                <a:spcPct val="0"/>
              </a:spcAft>
              <a:buFont typeface="Arial" pitchFamily="34" charset="0"/>
              <a:buNone/>
              <a:defRPr lang="en-US" sz="2000" b="1" kern="1200" smtClean="0">
                <a:solidFill>
                  <a:srgbClr val="000000"/>
                </a:solidFill>
                <a:latin typeface="Arial" pitchFamily="34" charset="0"/>
                <a:ea typeface="+mn-ea"/>
                <a:cs typeface="Arial" pitchFamily="34" charset="0"/>
              </a:defRPr>
            </a:lvl1pPr>
            <a:lvl2pPr algn="l" rtl="0" eaLnBrk="0" fontAlgn="base" hangingPunct="0">
              <a:lnSpc>
                <a:spcPct val="95000"/>
              </a:lnSpc>
              <a:spcBef>
                <a:spcPct val="0"/>
              </a:spcBef>
              <a:spcAft>
                <a:spcPct val="0"/>
              </a:spcAft>
              <a:buFont typeface="Arial" pitchFamily="34" charset="0"/>
              <a:buNone/>
              <a:defRPr lang="en-US" sz="2000" b="1" kern="1200" smtClean="0">
                <a:solidFill>
                  <a:srgbClr val="000000"/>
                </a:solidFill>
                <a:latin typeface="Arial" pitchFamily="34" charset="0"/>
                <a:ea typeface="+mn-ea"/>
                <a:cs typeface="Arial" pitchFamily="34" charset="0"/>
              </a:defRPr>
            </a:lvl2pPr>
            <a:lvl3pPr algn="l" rtl="0" eaLnBrk="0" fontAlgn="base" hangingPunct="0">
              <a:lnSpc>
                <a:spcPct val="95000"/>
              </a:lnSpc>
              <a:spcBef>
                <a:spcPct val="0"/>
              </a:spcBef>
              <a:spcAft>
                <a:spcPct val="0"/>
              </a:spcAft>
              <a:buNone/>
              <a:defRPr lang="en-US" sz="2000" b="1" kern="1200" smtClean="0">
                <a:solidFill>
                  <a:srgbClr val="000000"/>
                </a:solidFill>
                <a:latin typeface="Arial" pitchFamily="34" charset="0"/>
                <a:ea typeface="+mn-ea"/>
                <a:cs typeface="Arial" pitchFamily="34" charset="0"/>
              </a:defRPr>
            </a:lvl3pPr>
            <a:lvl4pPr algn="l" rtl="0" eaLnBrk="0" fontAlgn="base" hangingPunct="0">
              <a:lnSpc>
                <a:spcPct val="95000"/>
              </a:lnSpc>
              <a:spcBef>
                <a:spcPct val="0"/>
              </a:spcBef>
              <a:spcAft>
                <a:spcPct val="0"/>
              </a:spcAft>
              <a:buNone/>
              <a:defRPr lang="en-US" sz="2000" b="1" kern="1200" smtClean="0">
                <a:solidFill>
                  <a:srgbClr val="000000"/>
                </a:solidFill>
                <a:latin typeface="Arial" pitchFamily="34" charset="0"/>
                <a:ea typeface="+mn-ea"/>
                <a:cs typeface="Arial" pitchFamily="34" charset="0"/>
              </a:defRPr>
            </a:lvl4pPr>
            <a:lvl5pPr algn="l" rtl="0" eaLnBrk="0" fontAlgn="base" hangingPunct="0">
              <a:lnSpc>
                <a:spcPct val="95000"/>
              </a:lnSpc>
              <a:spcBef>
                <a:spcPct val="0"/>
              </a:spcBef>
              <a:spcAft>
                <a:spcPct val="0"/>
              </a:spcAft>
              <a:buNone/>
              <a:defRPr lang="en-US" sz="2000" b="1" kern="1200" dirty="0">
                <a:solidFill>
                  <a:srgbClr val="000000"/>
                </a:solidFill>
                <a:latin typeface="Arial" pitchFamily="34" charset="0"/>
                <a:ea typeface="+mn-ea"/>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Line 38"/>
          <p:cNvSpPr>
            <a:spLocks noChangeShapeType="1"/>
          </p:cNvSpPr>
          <p:nvPr userDrawn="1"/>
        </p:nvSpPr>
        <p:spPr bwMode="auto">
          <a:xfrm>
            <a:off x="299258" y="2017059"/>
            <a:ext cx="8520545" cy="0"/>
          </a:xfrm>
          <a:prstGeom prst="line">
            <a:avLst/>
          </a:prstGeom>
          <a:noFill/>
          <a:ln w="19050">
            <a:solidFill>
              <a:srgbClr val="000000"/>
            </a:solidFill>
            <a:round/>
            <a:headEnd/>
            <a:tailEnd/>
          </a:ln>
          <a:effectLst/>
        </p:spPr>
        <p:txBody>
          <a:bodyPr wrap="none" lIns="101774" tIns="50887" rIns="101774" bIns="50887" anchor="ctr"/>
          <a:lstStyle/>
          <a:p>
            <a:pPr>
              <a:defRPr/>
            </a:pPr>
            <a:endParaRPr lang="en-US" dirty="0">
              <a:latin typeface="Arial" pitchFamily="34" charset="0"/>
              <a:cs typeface="Arial" pitchFamily="34" charset="0"/>
            </a:endParaRPr>
          </a:p>
        </p:txBody>
      </p:sp>
      <p:sp>
        <p:nvSpPr>
          <p:cNvPr id="11" name="Date Placeholder 3"/>
          <p:cNvSpPr>
            <a:spLocks noGrp="1"/>
          </p:cNvSpPr>
          <p:nvPr>
            <p:ph type="dt" sz="half" idx="10"/>
          </p:nvPr>
        </p:nvSpPr>
        <p:spPr>
          <a:xfrm>
            <a:off x="307571" y="6406181"/>
            <a:ext cx="1870364" cy="306593"/>
          </a:xfrm>
        </p:spPr>
        <p:txBody>
          <a:bodyPr/>
          <a:lstStyle/>
          <a:p>
            <a:fld id="{379B2B52-3AE0-4C85-9343-B830AC4B5FD5}" type="datetime1">
              <a:rPr lang="en-US" smtClean="0"/>
              <a:pPr/>
              <a:t>6/29/2015</a:t>
            </a:fld>
            <a:endParaRPr lang="en-US" dirty="0"/>
          </a:p>
        </p:txBody>
      </p:sp>
      <p:sp>
        <p:nvSpPr>
          <p:cNvPr id="12" name="Footer Placeholder 4"/>
          <p:cNvSpPr>
            <a:spLocks noGrp="1"/>
          </p:cNvSpPr>
          <p:nvPr>
            <p:ph type="ftr" sz="quarter" idx="11"/>
          </p:nvPr>
        </p:nvSpPr>
        <p:spPr>
          <a:xfrm>
            <a:off x="3124200" y="6406182"/>
            <a:ext cx="2895600" cy="314661"/>
          </a:xfrm>
        </p:spPr>
        <p:txBody>
          <a:bodyPr/>
          <a:lstStyle/>
          <a:p>
            <a:endParaRPr lang="en-US" dirty="0"/>
          </a:p>
        </p:txBody>
      </p:sp>
      <p:sp>
        <p:nvSpPr>
          <p:cNvPr id="13" name="Slide Number Placeholder 5"/>
          <p:cNvSpPr>
            <a:spLocks noGrp="1"/>
          </p:cNvSpPr>
          <p:nvPr>
            <p:ph type="sldNum" sz="quarter" idx="12"/>
          </p:nvPr>
        </p:nvSpPr>
        <p:spPr>
          <a:xfrm>
            <a:off x="6691745" y="6406182"/>
            <a:ext cx="2133600" cy="314661"/>
          </a:xfrm>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1145689"/>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1145689"/>
            <a:ext cx="5111750" cy="500230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4" y="2355925"/>
            <a:ext cx="3008313" cy="3775934"/>
          </a:xfrm>
        </p:spPr>
        <p:txBody>
          <a:bodyPr/>
          <a:lstStyle>
            <a:lvl1pPr marL="0" indent="0">
              <a:buNone/>
              <a:defRPr sz="1400"/>
            </a:lvl1pPr>
            <a:lvl2pPr marL="456986" indent="0">
              <a:buNone/>
              <a:defRPr sz="1200"/>
            </a:lvl2pPr>
            <a:lvl3pPr marL="913972" indent="0">
              <a:buNone/>
              <a:defRPr sz="1000"/>
            </a:lvl3pPr>
            <a:lvl4pPr marL="1370959" indent="0">
              <a:buNone/>
              <a:defRPr sz="900"/>
            </a:lvl4pPr>
            <a:lvl5pPr marL="1827945" indent="0">
              <a:buNone/>
              <a:defRPr sz="900"/>
            </a:lvl5pPr>
            <a:lvl6pPr marL="2284932" indent="0">
              <a:buNone/>
              <a:defRPr sz="900"/>
            </a:lvl6pPr>
            <a:lvl7pPr marL="2741916" indent="0">
              <a:buNone/>
              <a:defRPr sz="900"/>
            </a:lvl7pPr>
            <a:lvl8pPr marL="3198904" indent="0">
              <a:buNone/>
              <a:defRPr sz="900"/>
            </a:lvl8pPr>
            <a:lvl9pPr marL="3655888"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8B5F5C-080C-4D7A-BC82-AB042600D59D}" type="datetime1">
              <a:rPr lang="en-US" smtClean="0"/>
              <a:pPr/>
              <a:t>6/29/2015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1008531"/>
            <a:ext cx="5486400" cy="3719456"/>
          </a:xfrm>
        </p:spPr>
        <p:txBody>
          <a:bodyPr/>
          <a:lstStyle>
            <a:lvl1pPr marL="0" indent="0">
              <a:buNone/>
              <a:defRPr sz="3200"/>
            </a:lvl1pPr>
            <a:lvl2pPr marL="456986" indent="0">
              <a:buNone/>
              <a:defRPr sz="2800"/>
            </a:lvl2pPr>
            <a:lvl3pPr marL="913972" indent="0">
              <a:buNone/>
              <a:defRPr sz="2400"/>
            </a:lvl3pPr>
            <a:lvl4pPr marL="1370959" indent="0">
              <a:buNone/>
              <a:defRPr sz="2000"/>
            </a:lvl4pPr>
            <a:lvl5pPr marL="1827945" indent="0">
              <a:buNone/>
              <a:defRPr sz="2000"/>
            </a:lvl5pPr>
            <a:lvl6pPr marL="2284932" indent="0">
              <a:buNone/>
              <a:defRPr sz="2000"/>
            </a:lvl6pPr>
            <a:lvl7pPr marL="2741916" indent="0">
              <a:buNone/>
              <a:defRPr sz="2000"/>
            </a:lvl7pPr>
            <a:lvl8pPr marL="3198904" indent="0">
              <a:buNone/>
              <a:defRPr sz="2000"/>
            </a:lvl8pPr>
            <a:lvl9pPr marL="3655888"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986" indent="0">
              <a:buNone/>
              <a:defRPr sz="1200"/>
            </a:lvl2pPr>
            <a:lvl3pPr marL="913972" indent="0">
              <a:buNone/>
              <a:defRPr sz="1000"/>
            </a:lvl3pPr>
            <a:lvl4pPr marL="1370959" indent="0">
              <a:buNone/>
              <a:defRPr sz="900"/>
            </a:lvl4pPr>
            <a:lvl5pPr marL="1827945" indent="0">
              <a:buNone/>
              <a:defRPr sz="900"/>
            </a:lvl5pPr>
            <a:lvl6pPr marL="2284932" indent="0">
              <a:buNone/>
              <a:defRPr sz="900"/>
            </a:lvl6pPr>
            <a:lvl7pPr marL="2741916" indent="0">
              <a:buNone/>
              <a:defRPr sz="900"/>
            </a:lvl7pPr>
            <a:lvl8pPr marL="3198904" indent="0">
              <a:buNone/>
              <a:defRPr sz="900"/>
            </a:lvl8pPr>
            <a:lvl9pPr marL="3655888"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A1E4B9-8FB4-442C-9F6B-762D21F27E18}" type="datetime1">
              <a:rPr lang="en-US" smtClean="0"/>
              <a:pPr/>
              <a:t>6/29/2015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C03D64-A88C-40C0-A6EA-9B69CAA6FF38}"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73075"/>
            <a:ext cx="2057400" cy="505071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073075"/>
            <a:ext cx="6019800" cy="503457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66FE05-D50B-41EF-BCC8-7E1756F38852}"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itchFamily="34" charset="0"/>
                <a:cs typeface="Arial" pitchFamily="34" charset="0"/>
              </a:defRPr>
            </a:lvl1pPr>
          </a:lstStyle>
          <a:p>
            <a:r>
              <a:rPr lang="en-US" smtClean="0"/>
              <a:t>Click to edit Master title style</a:t>
            </a:r>
            <a:endParaRPr lang="en-US"/>
          </a:p>
        </p:txBody>
      </p:sp>
      <p:sp>
        <p:nvSpPr>
          <p:cNvPr id="3" name="Content Placeholder 2"/>
          <p:cNvSpPr>
            <a:spLocks noGrp="1"/>
          </p:cNvSpPr>
          <p:nvPr>
            <p:ph idx="1"/>
          </p:nvPr>
        </p:nvSpPr>
        <p:spPr>
          <a:xfrm>
            <a:off x="274320" y="2081608"/>
            <a:ext cx="8337665" cy="2542095"/>
          </a:xfrm>
          <a:noFill/>
          <a:ln w="9525">
            <a:noFill/>
            <a:miter lim="800000"/>
            <a:headEnd/>
            <a:tailEnd/>
          </a:ln>
          <a:effectLst/>
        </p:spPr>
        <p:txBody>
          <a:bodyPr lIns="91357" tIns="45679" rIns="91357" bIns="45679" numCol="6">
            <a:spAutoFit/>
          </a:bodyPr>
          <a:lstStyle>
            <a:lvl1pPr algn="l" defTabSz="914180" rtl="0" fontAlgn="base">
              <a:lnSpc>
                <a:spcPts val="718"/>
              </a:lnSpc>
              <a:spcAft>
                <a:spcPct val="0"/>
              </a:spcAft>
              <a:buNone/>
              <a:defRPr lang="en-US" sz="800" b="1" kern="1200" smtClean="0">
                <a:solidFill>
                  <a:schemeClr val="tx1"/>
                </a:solidFill>
                <a:latin typeface="Arial" pitchFamily="34" charset="0"/>
                <a:ea typeface="+mn-ea"/>
                <a:cs typeface="Arial" pitchFamily="34" charset="0"/>
              </a:defRPr>
            </a:lvl1pPr>
            <a:lvl2pPr algn="l" defTabSz="914180" rtl="0" fontAlgn="base">
              <a:lnSpc>
                <a:spcPts val="718"/>
              </a:lnSpc>
              <a:spcAft>
                <a:spcPct val="0"/>
              </a:spcAft>
              <a:buNone/>
              <a:defRPr lang="en-US" sz="800" b="0" kern="1200" smtClean="0">
                <a:solidFill>
                  <a:schemeClr val="tx1"/>
                </a:solidFill>
                <a:latin typeface="Arial" pitchFamily="34" charset="0"/>
                <a:ea typeface="+mn-ea"/>
                <a:cs typeface="Arial" pitchFamily="34" charset="0"/>
              </a:defRPr>
            </a:lvl2pPr>
            <a:lvl3pPr algn="l" defTabSz="914180" rtl="0" fontAlgn="base">
              <a:lnSpc>
                <a:spcPts val="718"/>
              </a:lnSpc>
              <a:spcAft>
                <a:spcPct val="0"/>
              </a:spcAft>
              <a:buNone/>
              <a:defRPr lang="en-US" sz="800" b="0" kern="1200" smtClean="0">
                <a:solidFill>
                  <a:schemeClr val="tx1"/>
                </a:solidFill>
                <a:latin typeface="Arial" pitchFamily="34" charset="0"/>
                <a:ea typeface="+mn-ea"/>
                <a:cs typeface="Arial" pitchFamily="34" charset="0"/>
              </a:defRPr>
            </a:lvl3pPr>
            <a:lvl4pPr algn="l" defTabSz="914180" rtl="0" fontAlgn="base">
              <a:lnSpc>
                <a:spcPts val="718"/>
              </a:lnSpc>
              <a:spcAft>
                <a:spcPct val="0"/>
              </a:spcAft>
              <a:buNone/>
              <a:defRPr lang="en-US" sz="800" b="0" kern="1200" smtClean="0">
                <a:solidFill>
                  <a:schemeClr val="tx1"/>
                </a:solidFill>
                <a:latin typeface="Arial" pitchFamily="34" charset="0"/>
                <a:ea typeface="+mn-ea"/>
                <a:cs typeface="Arial" pitchFamily="34" charset="0"/>
              </a:defRPr>
            </a:lvl4pPr>
            <a:lvl5pPr algn="l" defTabSz="914180" rtl="0" fontAlgn="base">
              <a:lnSpc>
                <a:spcPts val="718"/>
              </a:lnSpc>
              <a:spcAft>
                <a:spcPct val="0"/>
              </a:spcAft>
              <a:buNone/>
              <a:defRPr lang="en-US" sz="800" b="0" kern="1200" dirty="0">
                <a:solidFill>
                  <a:schemeClr val="tx1"/>
                </a:solidFill>
                <a:latin typeface="Arial" pitchFamily="34" charset="0"/>
                <a:ea typeface="+mn-ea"/>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5"/>
          <p:cNvSpPr>
            <a:spLocks noGrp="1" noChangeArrowheads="1"/>
          </p:cNvSpPr>
          <p:nvPr>
            <p:ph type="dt" sz="half" idx="10"/>
          </p:nvPr>
        </p:nvSpPr>
        <p:spPr>
          <a:ln/>
        </p:spPr>
        <p:txBody>
          <a:bodyPr/>
          <a:lstStyle>
            <a:lvl1pPr>
              <a:defRPr>
                <a:latin typeface="Arial" pitchFamily="34" charset="0"/>
                <a:cs typeface="Arial" pitchFamily="34" charset="0"/>
              </a:defRPr>
            </a:lvl1pPr>
          </a:lstStyle>
          <a:p>
            <a:pPr>
              <a:defRPr/>
            </a:pPr>
            <a:fld id="{F7061EE1-F7FC-4D5F-BAD9-924B56290231}" type="datetime1">
              <a:rPr lang="en-US" smtClean="0"/>
              <a:pPr>
                <a:defRPr/>
              </a:pPr>
              <a:t>6/29/2015</a:t>
            </a:fld>
            <a:endParaRPr lang="en-US" dirty="0"/>
          </a:p>
        </p:txBody>
      </p:sp>
      <p:sp>
        <p:nvSpPr>
          <p:cNvPr id="5" name="Rectangle 6"/>
          <p:cNvSpPr>
            <a:spLocks noGrp="1" noChangeArrowheads="1"/>
          </p:cNvSpPr>
          <p:nvPr>
            <p:ph type="ftr" sz="quarter" idx="11"/>
          </p:nvPr>
        </p:nvSpPr>
        <p:spPr>
          <a:ln/>
        </p:spPr>
        <p:txBody>
          <a:bodyPr/>
          <a:lstStyle>
            <a:lvl1pPr>
              <a:defRPr>
                <a:latin typeface="Arial" pitchFamily="34" charset="0"/>
                <a:cs typeface="Arial" pitchFamily="34" charset="0"/>
              </a:defRPr>
            </a:lvl1pPr>
          </a:lstStyle>
          <a:p>
            <a:pPr>
              <a:defRPr/>
            </a:pPr>
            <a:endParaRPr lang="en-US" dirty="0"/>
          </a:p>
        </p:txBody>
      </p:sp>
      <p:sp>
        <p:nvSpPr>
          <p:cNvPr id="6" name="Rectangle 7"/>
          <p:cNvSpPr>
            <a:spLocks noGrp="1" noChangeArrowheads="1"/>
          </p:cNvSpPr>
          <p:nvPr>
            <p:ph type="sldNum" sz="quarter" idx="12"/>
          </p:nvPr>
        </p:nvSpPr>
        <p:spPr>
          <a:ln/>
        </p:spPr>
        <p:txBody>
          <a:bodyPr/>
          <a:lstStyle>
            <a:lvl1pPr>
              <a:defRPr>
                <a:latin typeface="Arial" pitchFamily="34" charset="0"/>
                <a:cs typeface="Arial" pitchFamily="34" charset="0"/>
              </a:defRPr>
            </a:lvl1p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MAPS">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anchor="t" anchorCtr="0">
            <a:noAutofit/>
          </a:bodyPr>
          <a:lstStyle>
            <a:lvl1pPr>
              <a:defRPr>
                <a:latin typeface="Arial" pitchFamily="34" charset="0"/>
                <a:cs typeface="Arial" pitchFamily="34" charset="0"/>
              </a:defRPr>
            </a:lvl1pPr>
          </a:lstStyle>
          <a:p>
            <a:r>
              <a:rPr lang="en-US" smtClean="0"/>
              <a:t>Click to edit Master title style</a:t>
            </a:r>
            <a:endParaRPr lang="en-US" dirty="0"/>
          </a:p>
        </p:txBody>
      </p:sp>
      <p:sp>
        <p:nvSpPr>
          <p:cNvPr id="4" name="Rectangle 5"/>
          <p:cNvSpPr>
            <a:spLocks noGrp="1" noChangeArrowheads="1"/>
          </p:cNvSpPr>
          <p:nvPr>
            <p:ph type="dt" sz="half" idx="10"/>
          </p:nvPr>
        </p:nvSpPr>
        <p:spPr>
          <a:ln/>
        </p:spPr>
        <p:txBody>
          <a:bodyPr/>
          <a:lstStyle>
            <a:lvl1pPr>
              <a:defRPr>
                <a:latin typeface="Arial" pitchFamily="34" charset="0"/>
                <a:cs typeface="Arial" pitchFamily="34" charset="0"/>
              </a:defRPr>
            </a:lvl1pPr>
          </a:lstStyle>
          <a:p>
            <a:pPr>
              <a:defRPr/>
            </a:pPr>
            <a:fld id="{3D762BF2-DB14-4B6B-B1AD-3767ADD0DF41}" type="datetime1">
              <a:rPr lang="en-US" smtClean="0"/>
              <a:pPr>
                <a:defRPr/>
              </a:pPr>
              <a:t>6/29/2015</a:t>
            </a:fld>
            <a:endParaRPr lang="en-US" dirty="0"/>
          </a:p>
        </p:txBody>
      </p:sp>
      <p:sp>
        <p:nvSpPr>
          <p:cNvPr id="5" name="Rectangle 6"/>
          <p:cNvSpPr>
            <a:spLocks noGrp="1" noChangeArrowheads="1"/>
          </p:cNvSpPr>
          <p:nvPr>
            <p:ph type="ftr" sz="quarter" idx="11"/>
          </p:nvPr>
        </p:nvSpPr>
        <p:spPr>
          <a:ln/>
        </p:spPr>
        <p:txBody>
          <a:bodyPr/>
          <a:lstStyle>
            <a:lvl1pPr>
              <a:defRPr>
                <a:latin typeface="Arial" pitchFamily="34" charset="0"/>
                <a:cs typeface="Arial" pitchFamily="34" charset="0"/>
              </a:defRPr>
            </a:lvl1pPr>
          </a:lstStyle>
          <a:p>
            <a:pPr>
              <a:defRPr/>
            </a:pPr>
            <a:endParaRPr lang="en-US" dirty="0"/>
          </a:p>
        </p:txBody>
      </p:sp>
      <p:sp>
        <p:nvSpPr>
          <p:cNvPr id="6" name="Rectangle 7"/>
          <p:cNvSpPr>
            <a:spLocks noGrp="1" noChangeArrowheads="1"/>
          </p:cNvSpPr>
          <p:nvPr>
            <p:ph type="sldNum" sz="quarter" idx="12"/>
          </p:nvPr>
        </p:nvSpPr>
        <p:spPr>
          <a:ln/>
        </p:spPr>
        <p:txBody>
          <a:bodyPr/>
          <a:lstStyle>
            <a:lvl1pPr>
              <a:defRPr>
                <a:latin typeface="Arial" pitchFamily="34" charset="0"/>
                <a:cs typeface="Arial" pitchFamily="34" charset="0"/>
              </a:defRPr>
            </a:lvl1pPr>
          </a:lstStyle>
          <a:p>
            <a:r>
              <a:rPr lang="en-US" dirty="0" smtClean="0"/>
              <a:t>Page </a:t>
            </a:r>
            <a:fld id="{01E16EBA-0216-4FA1-BFEC-225E79399361}" type="slidenum">
              <a:rPr lang="en-US" smtClean="0"/>
              <a:pPr/>
              <a:t>‹#›</a:t>
            </a:fld>
            <a:endParaRPr lang="en-US" dirty="0"/>
          </a:p>
        </p:txBody>
      </p:sp>
      <p:sp>
        <p:nvSpPr>
          <p:cNvPr id="7" name="Content Placeholder 2"/>
          <p:cNvSpPr>
            <a:spLocks noGrp="1"/>
          </p:cNvSpPr>
          <p:nvPr>
            <p:ph idx="1"/>
          </p:nvPr>
        </p:nvSpPr>
        <p:spPr>
          <a:xfrm>
            <a:off x="274320" y="2081608"/>
            <a:ext cx="8337665" cy="279668"/>
          </a:xfrm>
          <a:noFill/>
          <a:ln w="9525">
            <a:noFill/>
            <a:miter lim="800000"/>
            <a:headEnd/>
            <a:tailEnd/>
          </a:ln>
          <a:effectLst/>
        </p:spPr>
        <p:txBody>
          <a:bodyPr wrap="square" lIns="91357" tIns="45679" rIns="91357" bIns="45679" numCol="6">
            <a:spAutoFit/>
          </a:bodyPr>
          <a:lstStyle>
            <a:lvl1pPr algn="l" defTabSz="914180" rtl="0" eaLnBrk="1" fontAlgn="base" hangingPunct="1">
              <a:lnSpc>
                <a:spcPts val="718"/>
              </a:lnSpc>
              <a:spcBef>
                <a:spcPct val="25000"/>
              </a:spcBef>
              <a:spcAft>
                <a:spcPct val="0"/>
              </a:spcAft>
              <a:buNone/>
              <a:defRPr lang="en-US" sz="800" b="1" kern="1200" dirty="0" smtClean="0">
                <a:solidFill>
                  <a:schemeClr val="tx1"/>
                </a:solidFill>
                <a:latin typeface="Arial" pitchFamily="34" charset="0"/>
                <a:ea typeface="+mn-ea"/>
                <a:cs typeface="Arial" pitchFamily="34" charset="0"/>
              </a:defRPr>
            </a:lvl1pPr>
            <a:lvl2pPr algn="l" defTabSz="914180" rtl="0" eaLnBrk="1" fontAlgn="base" hangingPunct="1">
              <a:lnSpc>
                <a:spcPts val="718"/>
              </a:lnSpc>
              <a:spcBef>
                <a:spcPct val="25000"/>
              </a:spcBef>
              <a:spcAft>
                <a:spcPct val="0"/>
              </a:spcAft>
              <a:buNone/>
              <a:defRPr lang="en-US" sz="800" b="0" kern="1200" dirty="0" smtClean="0">
                <a:solidFill>
                  <a:schemeClr val="tx1"/>
                </a:solidFill>
                <a:latin typeface="Arial" pitchFamily="34" charset="0"/>
                <a:ea typeface="+mn-ea"/>
                <a:cs typeface="Arial" pitchFamily="34" charset="0"/>
              </a:defRPr>
            </a:lvl2pPr>
            <a:lvl3pPr marL="1082788" algn="l" defTabSz="914180" rtl="0" eaLnBrk="1" fontAlgn="base" hangingPunct="1">
              <a:lnSpc>
                <a:spcPts val="718"/>
              </a:lnSpc>
              <a:spcBef>
                <a:spcPct val="25000"/>
              </a:spcBef>
              <a:spcAft>
                <a:spcPct val="0"/>
              </a:spcAft>
              <a:buNone/>
              <a:defRPr lang="en-US" sz="800" b="0" kern="1200" dirty="0" smtClean="0">
                <a:solidFill>
                  <a:schemeClr val="tx1"/>
                </a:solidFill>
                <a:latin typeface="Arial" pitchFamily="34" charset="0"/>
                <a:ea typeface="+mn-ea"/>
                <a:cs typeface="Arial" pitchFamily="34" charset="0"/>
              </a:defRPr>
            </a:lvl3pPr>
            <a:lvl4pPr marL="1427313" algn="l" defTabSz="914180" rtl="0" eaLnBrk="1" fontAlgn="base" hangingPunct="1">
              <a:lnSpc>
                <a:spcPts val="718"/>
              </a:lnSpc>
              <a:spcBef>
                <a:spcPts val="145"/>
              </a:spcBef>
              <a:spcAft>
                <a:spcPct val="0"/>
              </a:spcAft>
              <a:buNone/>
              <a:defRPr lang="en-US" sz="800" b="0" kern="1200" dirty="0" smtClean="0">
                <a:solidFill>
                  <a:schemeClr val="tx1"/>
                </a:solidFill>
                <a:latin typeface="Arial" pitchFamily="34" charset="0"/>
                <a:ea typeface="+mn-ea"/>
                <a:cs typeface="Arial" pitchFamily="34" charset="0"/>
              </a:defRPr>
            </a:lvl4pPr>
            <a:lvl5pPr marL="1771836" algn="l" defTabSz="914180" rtl="0" eaLnBrk="1" fontAlgn="base" hangingPunct="1">
              <a:lnSpc>
                <a:spcPts val="718"/>
              </a:lnSpc>
              <a:spcBef>
                <a:spcPts val="145"/>
              </a:spcBef>
              <a:spcAft>
                <a:spcPct val="0"/>
              </a:spcAft>
              <a:buNone/>
              <a:defRPr lang="en-US" sz="800" b="0" kern="1200" dirty="0">
                <a:solidFill>
                  <a:schemeClr val="tx1"/>
                </a:solidFill>
                <a:latin typeface="Arial" pitchFamily="34" charset="0"/>
                <a:ea typeface="+mn-ea"/>
                <a:cs typeface="Arial" pitchFamily="34" charset="0"/>
              </a:defRPr>
            </a:lvl5pPr>
          </a:lstStyle>
          <a:p>
            <a:pPr marL="286248" lvl="0" indent="-286248" algn="l" defTabSz="914180" rtl="0" eaLnBrk="1" fontAlgn="base" hangingPunct="1">
              <a:lnSpc>
                <a:spcPts val="718"/>
              </a:lnSpc>
              <a:spcBef>
                <a:spcPct val="25000"/>
              </a:spcBef>
              <a:spcAft>
                <a:spcPct val="0"/>
              </a:spcAft>
              <a:buNone/>
            </a:pPr>
            <a:r>
              <a:rPr lang="en-US" dirty="0" smtClean="0"/>
              <a:t>Click to edit Master text styles</a:t>
            </a:r>
          </a:p>
          <a:p>
            <a:pPr marL="286248" lvl="1" indent="-286248" algn="l" defTabSz="914180" rtl="0" eaLnBrk="1" fontAlgn="base" hangingPunct="1">
              <a:lnSpc>
                <a:spcPts val="718"/>
              </a:lnSpc>
              <a:spcBef>
                <a:spcPct val="25000"/>
              </a:spcBef>
              <a:spcAft>
                <a:spcPct val="0"/>
              </a:spcAft>
              <a:buNone/>
            </a:pPr>
            <a:r>
              <a:rPr lang="en-US" dirty="0" smtClean="0"/>
              <a:t>Second level</a:t>
            </a:r>
          </a:p>
          <a:p>
            <a:pPr marL="286248" lvl="2" indent="-286248" algn="l" defTabSz="914180" rtl="0" eaLnBrk="1" fontAlgn="base" hangingPunct="1">
              <a:lnSpc>
                <a:spcPts val="718"/>
              </a:lnSpc>
              <a:spcBef>
                <a:spcPct val="25000"/>
              </a:spcBef>
              <a:spcAft>
                <a:spcPct val="0"/>
              </a:spcAft>
              <a:buNone/>
            </a:pPr>
            <a:r>
              <a:rPr lang="en-US" dirty="0" smtClean="0"/>
              <a:t>Third level</a:t>
            </a:r>
          </a:p>
          <a:p>
            <a:pPr marL="286248" lvl="3" indent="-286248" algn="l" defTabSz="914180" rtl="0" eaLnBrk="1" fontAlgn="base" hangingPunct="1">
              <a:lnSpc>
                <a:spcPts val="718"/>
              </a:lnSpc>
              <a:spcBef>
                <a:spcPct val="25000"/>
              </a:spcBef>
              <a:spcAft>
                <a:spcPct val="0"/>
              </a:spcAft>
              <a:buNone/>
            </a:pPr>
            <a:r>
              <a:rPr lang="en-US" dirty="0" smtClean="0"/>
              <a:t>Fourth level</a:t>
            </a:r>
          </a:p>
          <a:p>
            <a:pPr marL="286248" lvl="4" indent="-286248" algn="l" defTabSz="914180" rtl="0" eaLnBrk="1" fontAlgn="base" hangingPunct="1">
              <a:lnSpc>
                <a:spcPts val="718"/>
              </a:lnSpc>
              <a:spcBef>
                <a:spcPct val="25000"/>
              </a:spcBef>
              <a:spcAft>
                <a:spcPct val="0"/>
              </a:spcAft>
              <a:buNone/>
            </a:pPr>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092" indent="0">
              <a:buNone/>
              <a:defRPr sz="1800">
                <a:solidFill>
                  <a:schemeClr val="tx1">
                    <a:tint val="75000"/>
                  </a:schemeClr>
                </a:solidFill>
              </a:defRPr>
            </a:lvl2pPr>
            <a:lvl3pPr marL="914186" indent="0">
              <a:buNone/>
              <a:defRPr sz="1600">
                <a:solidFill>
                  <a:schemeClr val="tx1">
                    <a:tint val="75000"/>
                  </a:schemeClr>
                </a:solidFill>
              </a:defRPr>
            </a:lvl3pPr>
            <a:lvl4pPr marL="1371279" indent="0">
              <a:buNone/>
              <a:defRPr sz="1400">
                <a:solidFill>
                  <a:schemeClr val="tx1">
                    <a:tint val="75000"/>
                  </a:schemeClr>
                </a:solidFill>
              </a:defRPr>
            </a:lvl4pPr>
            <a:lvl5pPr marL="1828373" indent="0">
              <a:buNone/>
              <a:defRPr sz="1400">
                <a:solidFill>
                  <a:schemeClr val="tx1">
                    <a:tint val="75000"/>
                  </a:schemeClr>
                </a:solidFill>
              </a:defRPr>
            </a:lvl5pPr>
            <a:lvl6pPr marL="2285466" indent="0">
              <a:buNone/>
              <a:defRPr sz="1400">
                <a:solidFill>
                  <a:schemeClr val="tx1">
                    <a:tint val="75000"/>
                  </a:schemeClr>
                </a:solidFill>
              </a:defRPr>
            </a:lvl6pPr>
            <a:lvl7pPr marL="2742558" indent="0">
              <a:buNone/>
              <a:defRPr sz="1400">
                <a:solidFill>
                  <a:schemeClr val="tx1">
                    <a:tint val="75000"/>
                  </a:schemeClr>
                </a:solidFill>
              </a:defRPr>
            </a:lvl7pPr>
            <a:lvl8pPr marL="3199652" indent="0">
              <a:buNone/>
              <a:defRPr sz="1400">
                <a:solidFill>
                  <a:schemeClr val="tx1">
                    <a:tint val="75000"/>
                  </a:schemeClr>
                </a:solidFill>
              </a:defRPr>
            </a:lvl8pPr>
            <a:lvl9pPr marL="3656744"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80B03D9-8C4D-4F5F-9EDB-150C2CD761D7}"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D43D96-1123-4D58-B0A6-4D289A75BAB5}" type="slidenum">
              <a:rPr lang="en-US" smtClean="0"/>
              <a:pPr/>
              <a:t>‹#›</a:t>
            </a:fld>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PYRIGHT">
    <p:spTree>
      <p:nvGrpSpPr>
        <p:cNvPr id="1" name=""/>
        <p:cNvGrpSpPr/>
        <p:nvPr/>
      </p:nvGrpSpPr>
      <p:grpSpPr>
        <a:xfrm>
          <a:off x="0" y="0"/>
          <a:ext cx="0" cy="0"/>
          <a:chOff x="0" y="0"/>
          <a:chExt cx="0" cy="0"/>
        </a:xfrm>
      </p:grpSpPr>
      <p:sp>
        <p:nvSpPr>
          <p:cNvPr id="7" name="Content Placeholder 6"/>
          <p:cNvSpPr>
            <a:spLocks noGrp="1"/>
          </p:cNvSpPr>
          <p:nvPr>
            <p:ph sz="quarter" idx="13"/>
          </p:nvPr>
        </p:nvSpPr>
        <p:spPr>
          <a:xfrm>
            <a:off x="346364" y="2353235"/>
            <a:ext cx="8458200" cy="1461939"/>
          </a:xfrm>
          <a:noFill/>
          <a:ln w="9525">
            <a:noFill/>
            <a:miter lim="800000"/>
            <a:headEnd/>
            <a:tailEnd/>
          </a:ln>
          <a:effectLst/>
        </p:spPr>
        <p:txBody>
          <a:bodyPr lIns="0" tIns="0" rIns="0" bIns="0">
            <a:spAutoFit/>
          </a:bodyPr>
          <a:lstStyle>
            <a:lvl1pPr algn="l" rtl="0" eaLnBrk="0" fontAlgn="base" hangingPunct="0">
              <a:lnSpc>
                <a:spcPct val="95000"/>
              </a:lnSpc>
              <a:spcBef>
                <a:spcPct val="0"/>
              </a:spcBef>
              <a:spcAft>
                <a:spcPct val="0"/>
              </a:spcAft>
              <a:buFont typeface="Arial" pitchFamily="34" charset="0"/>
              <a:buNone/>
              <a:defRPr lang="en-US" sz="2000" b="1" kern="1200" smtClean="0">
                <a:solidFill>
                  <a:srgbClr val="000000"/>
                </a:solidFill>
                <a:latin typeface="Arial" pitchFamily="34" charset="0"/>
                <a:ea typeface="+mn-ea"/>
                <a:cs typeface="Arial" pitchFamily="34" charset="0"/>
              </a:defRPr>
            </a:lvl1pPr>
            <a:lvl2pPr algn="l" rtl="0" eaLnBrk="0" fontAlgn="base" hangingPunct="0">
              <a:lnSpc>
                <a:spcPct val="95000"/>
              </a:lnSpc>
              <a:spcBef>
                <a:spcPct val="0"/>
              </a:spcBef>
              <a:spcAft>
                <a:spcPct val="0"/>
              </a:spcAft>
              <a:buFont typeface="Arial" pitchFamily="34" charset="0"/>
              <a:buNone/>
              <a:defRPr lang="en-US" sz="2000" b="1" kern="1200" smtClean="0">
                <a:solidFill>
                  <a:srgbClr val="000000"/>
                </a:solidFill>
                <a:latin typeface="Arial" pitchFamily="34" charset="0"/>
                <a:ea typeface="+mn-ea"/>
                <a:cs typeface="Arial" pitchFamily="34" charset="0"/>
              </a:defRPr>
            </a:lvl2pPr>
            <a:lvl3pPr algn="l" rtl="0" eaLnBrk="0" fontAlgn="base" hangingPunct="0">
              <a:lnSpc>
                <a:spcPct val="95000"/>
              </a:lnSpc>
              <a:spcBef>
                <a:spcPct val="0"/>
              </a:spcBef>
              <a:spcAft>
                <a:spcPct val="0"/>
              </a:spcAft>
              <a:buNone/>
              <a:defRPr lang="en-US" sz="2000" b="1" kern="1200" smtClean="0">
                <a:solidFill>
                  <a:srgbClr val="000000"/>
                </a:solidFill>
                <a:latin typeface="Arial" pitchFamily="34" charset="0"/>
                <a:ea typeface="+mn-ea"/>
                <a:cs typeface="Arial" pitchFamily="34" charset="0"/>
              </a:defRPr>
            </a:lvl3pPr>
            <a:lvl4pPr algn="l" rtl="0" eaLnBrk="0" fontAlgn="base" hangingPunct="0">
              <a:lnSpc>
                <a:spcPct val="95000"/>
              </a:lnSpc>
              <a:spcBef>
                <a:spcPct val="0"/>
              </a:spcBef>
              <a:spcAft>
                <a:spcPct val="0"/>
              </a:spcAft>
              <a:buNone/>
              <a:defRPr lang="en-US" sz="2000" b="1" kern="1200" smtClean="0">
                <a:solidFill>
                  <a:srgbClr val="000000"/>
                </a:solidFill>
                <a:latin typeface="Arial" pitchFamily="34" charset="0"/>
                <a:ea typeface="+mn-ea"/>
                <a:cs typeface="Arial" pitchFamily="34" charset="0"/>
              </a:defRPr>
            </a:lvl4pPr>
            <a:lvl5pPr algn="l" rtl="0" eaLnBrk="0" fontAlgn="base" hangingPunct="0">
              <a:lnSpc>
                <a:spcPct val="95000"/>
              </a:lnSpc>
              <a:spcBef>
                <a:spcPct val="0"/>
              </a:spcBef>
              <a:spcAft>
                <a:spcPct val="0"/>
              </a:spcAft>
              <a:buNone/>
              <a:defRPr lang="en-US" sz="2000" b="1" kern="1200" dirty="0">
                <a:solidFill>
                  <a:srgbClr val="000000"/>
                </a:solidFill>
                <a:latin typeface="Arial" pitchFamily="34" charset="0"/>
                <a:ea typeface="+mn-ea"/>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Line 38"/>
          <p:cNvSpPr>
            <a:spLocks noChangeShapeType="1"/>
          </p:cNvSpPr>
          <p:nvPr userDrawn="1"/>
        </p:nvSpPr>
        <p:spPr bwMode="auto">
          <a:xfrm>
            <a:off x="299258" y="2017059"/>
            <a:ext cx="8520545" cy="0"/>
          </a:xfrm>
          <a:prstGeom prst="line">
            <a:avLst/>
          </a:prstGeom>
          <a:noFill/>
          <a:ln w="19050">
            <a:solidFill>
              <a:schemeClr val="tx1"/>
            </a:solidFill>
            <a:round/>
            <a:headEnd/>
            <a:tailEnd/>
          </a:ln>
          <a:effectLst/>
        </p:spPr>
        <p:txBody>
          <a:bodyPr wrap="none" lIns="101834" tIns="50917" rIns="101834" bIns="50917" anchor="ctr"/>
          <a:lstStyle/>
          <a:p>
            <a:pPr>
              <a:defRPr/>
            </a:pPr>
            <a:endParaRPr lang="en-US" dirty="0">
              <a:latin typeface="Arial" pitchFamily="34" charset="0"/>
              <a:cs typeface="Arial" pitchFamily="34" charset="0"/>
            </a:endParaRPr>
          </a:p>
        </p:txBody>
      </p:sp>
      <p:sp>
        <p:nvSpPr>
          <p:cNvPr id="11" name="Date Placeholder 3"/>
          <p:cNvSpPr>
            <a:spLocks noGrp="1"/>
          </p:cNvSpPr>
          <p:nvPr>
            <p:ph type="dt" sz="half" idx="10"/>
          </p:nvPr>
        </p:nvSpPr>
        <p:spPr>
          <a:xfrm>
            <a:off x="307571" y="6406181"/>
            <a:ext cx="1870364" cy="306593"/>
          </a:xfrm>
        </p:spPr>
        <p:txBody>
          <a:bodyPr/>
          <a:lstStyle/>
          <a:p>
            <a:fld id="{02352F61-EF07-4CB2-9E24-BBA51903F0DC}" type="datetime1">
              <a:rPr lang="en-US" smtClean="0"/>
              <a:pPr/>
              <a:t>6/29/2015</a:t>
            </a:fld>
            <a:endParaRPr lang="en-US" dirty="0"/>
          </a:p>
        </p:txBody>
      </p:sp>
      <p:sp>
        <p:nvSpPr>
          <p:cNvPr id="12" name="Footer Placeholder 4"/>
          <p:cNvSpPr>
            <a:spLocks noGrp="1"/>
          </p:cNvSpPr>
          <p:nvPr>
            <p:ph type="ftr" sz="quarter" idx="11"/>
          </p:nvPr>
        </p:nvSpPr>
        <p:spPr>
          <a:xfrm>
            <a:off x="3124200" y="6406182"/>
            <a:ext cx="2895600" cy="314661"/>
          </a:xfrm>
        </p:spPr>
        <p:txBody>
          <a:bodyPr/>
          <a:lstStyle/>
          <a:p>
            <a:endParaRPr lang="en-US" dirty="0"/>
          </a:p>
        </p:txBody>
      </p:sp>
      <p:sp>
        <p:nvSpPr>
          <p:cNvPr id="13" name="Slide Number Placeholder 5"/>
          <p:cNvSpPr>
            <a:spLocks noGrp="1"/>
          </p:cNvSpPr>
          <p:nvPr>
            <p:ph type="sldNum" sz="quarter" idx="12"/>
          </p:nvPr>
        </p:nvSpPr>
        <p:spPr>
          <a:xfrm>
            <a:off x="6691745" y="6406182"/>
            <a:ext cx="2133600" cy="314661"/>
          </a:xfrm>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21E3DF-027B-42B3-BC55-6E9C6A019B99}" type="datetime1">
              <a:rPr lang="en-US" smtClean="0"/>
              <a:pPr/>
              <a:t>6/29/2015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D43D96-1123-4D58-B0A6-4D289A75BAB5}" type="slidenum">
              <a:rPr lang="en-US" smtClean="0"/>
              <a:pPr/>
              <a:t>‹#›</a:t>
            </a:fld>
            <a:endParaRPr 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7571" y="1048873"/>
            <a:ext cx="8520545" cy="1621715"/>
          </a:xfrm>
        </p:spPr>
        <p:txBody>
          <a:bodyPr>
            <a:normAutofit/>
          </a:bodyPr>
          <a:lstStyle>
            <a:lvl1pPr algn="ct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307571" y="2969110"/>
            <a:ext cx="8520545" cy="2630245"/>
          </a:xfrm>
        </p:spPr>
        <p:txBody>
          <a:bodyPr anchor="ctr" anchorCtr="0">
            <a:normAutofit/>
          </a:bodyPr>
          <a:lstStyle>
            <a:lvl1pPr marL="0" indent="0" algn="ctr">
              <a:buNone/>
              <a:defRPr sz="2800" b="1">
                <a:solidFill>
                  <a:srgbClr val="000000"/>
                </a:solidFill>
              </a:defRPr>
            </a:lvl1pPr>
            <a:lvl2pPr marL="456933" indent="0" algn="ctr">
              <a:buNone/>
              <a:defRPr>
                <a:solidFill>
                  <a:schemeClr val="tx1">
                    <a:tint val="75000"/>
                  </a:schemeClr>
                </a:solidFill>
              </a:defRPr>
            </a:lvl2pPr>
            <a:lvl3pPr marL="913865" indent="0" algn="ctr">
              <a:buNone/>
              <a:defRPr>
                <a:solidFill>
                  <a:schemeClr val="tx1">
                    <a:tint val="75000"/>
                  </a:schemeClr>
                </a:solidFill>
              </a:defRPr>
            </a:lvl3pPr>
            <a:lvl4pPr marL="1370799" indent="0" algn="ctr">
              <a:buNone/>
              <a:defRPr>
                <a:solidFill>
                  <a:schemeClr val="tx1">
                    <a:tint val="75000"/>
                  </a:schemeClr>
                </a:solidFill>
              </a:defRPr>
            </a:lvl4pPr>
            <a:lvl5pPr marL="1827731" indent="0" algn="ctr">
              <a:buNone/>
              <a:defRPr>
                <a:solidFill>
                  <a:schemeClr val="tx1">
                    <a:tint val="75000"/>
                  </a:schemeClr>
                </a:solidFill>
              </a:defRPr>
            </a:lvl5pPr>
            <a:lvl6pPr marL="2284665" indent="0" algn="ctr">
              <a:buNone/>
              <a:defRPr>
                <a:solidFill>
                  <a:schemeClr val="tx1">
                    <a:tint val="75000"/>
                  </a:schemeClr>
                </a:solidFill>
              </a:defRPr>
            </a:lvl6pPr>
            <a:lvl7pPr marL="2741596" indent="0" algn="ctr">
              <a:buNone/>
              <a:defRPr>
                <a:solidFill>
                  <a:schemeClr val="tx1">
                    <a:tint val="75000"/>
                  </a:schemeClr>
                </a:solidFill>
              </a:defRPr>
            </a:lvl7pPr>
            <a:lvl8pPr marL="3198530" indent="0" algn="ctr">
              <a:buNone/>
              <a:defRPr>
                <a:solidFill>
                  <a:schemeClr val="tx1">
                    <a:tint val="75000"/>
                  </a:schemeClr>
                </a:solidFill>
              </a:defRPr>
            </a:lvl8pPr>
            <a:lvl9pPr marL="365546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1CC374C-EA74-4071-8B0B-8974F1CEC343}"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cxnSp>
        <p:nvCxnSpPr>
          <p:cNvPr id="8" name="Straight Connector 7"/>
          <p:cNvCxnSpPr/>
          <p:nvPr userDrawn="1"/>
        </p:nvCxnSpPr>
        <p:spPr>
          <a:xfrm>
            <a:off x="307571" y="2799678"/>
            <a:ext cx="8520545" cy="0"/>
          </a:xfrm>
          <a:prstGeom prst="line">
            <a:avLst/>
          </a:prstGeom>
          <a:ln w="31750">
            <a:solidFill>
              <a:srgbClr val="000000"/>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userDrawn="1"/>
        </p:nvSpPr>
        <p:spPr>
          <a:xfrm>
            <a:off x="299258" y="5865607"/>
            <a:ext cx="8520545" cy="459889"/>
          </a:xfrm>
          <a:prstGeom prst="rect">
            <a:avLst/>
          </a:prstGeom>
          <a:noFill/>
        </p:spPr>
        <p:txBody>
          <a:bodyPr wrap="square" lIns="0" tIns="0" rIns="0" bIns="0" rtlCol="0">
            <a:noAutofit/>
          </a:bodyPr>
          <a:lstStyle/>
          <a:p>
            <a:pPr algn="ctr"/>
            <a:r>
              <a:rPr lang="en-US" sz="1500" b="1" dirty="0" smtClean="0">
                <a:solidFill>
                  <a:srgbClr val="000000"/>
                </a:solidFill>
                <a:latin typeface="Arial" pitchFamily="34" charset="0"/>
                <a:cs typeface="Arial" pitchFamily="34" charset="0"/>
              </a:rPr>
              <a:t>THIS PRELIMINARY WORK OF GAO IS SUBJECT TO REVISION AND SHOULD NOT BE REPRODUCED OR DISTRIBUTED. SOME GRAPHICS MAY BE ENTITLED TO COPYRIGHT. </a:t>
            </a:r>
            <a:endParaRPr lang="en-US" sz="1500" b="1" dirty="0">
              <a:solidFill>
                <a:srgbClr val="000000"/>
              </a:solidFill>
              <a:latin typeface="Arial" pitchFamily="34" charset="0"/>
              <a:cs typeface="Arial" pitchFamily="34" charset="0"/>
            </a:endParaRPr>
          </a:p>
        </p:txBody>
      </p:sp>
      <p:cxnSp>
        <p:nvCxnSpPr>
          <p:cNvPr id="10" name="Straight Connector 9"/>
          <p:cNvCxnSpPr/>
          <p:nvPr userDrawn="1"/>
        </p:nvCxnSpPr>
        <p:spPr>
          <a:xfrm>
            <a:off x="299258" y="5792993"/>
            <a:ext cx="8520545" cy="0"/>
          </a:xfrm>
          <a:prstGeom prst="line">
            <a:avLst/>
          </a:prstGeom>
          <a:ln w="31750">
            <a:solidFill>
              <a:srgbClr val="0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marL="1768553" indent="-226410" algn="l" rtl="0" eaLnBrk="1" fontAlgn="base" hangingPunct="1">
              <a:lnSpc>
                <a:spcPct val="85000"/>
              </a:lnSpc>
              <a:spcBef>
                <a:spcPct val="15000"/>
              </a:spcBef>
              <a:spcAft>
                <a:spcPct val="0"/>
              </a:spcAft>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6AEB453-DAFC-4091-B0DE-F51977A11FD3}"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
        <p:nvSpPr>
          <p:cNvPr id="7" name="Line 38"/>
          <p:cNvSpPr>
            <a:spLocks noChangeShapeType="1"/>
          </p:cNvSpPr>
          <p:nvPr userDrawn="1"/>
        </p:nvSpPr>
        <p:spPr bwMode="auto">
          <a:xfrm>
            <a:off x="301627" y="2019860"/>
            <a:ext cx="8520545" cy="0"/>
          </a:xfrm>
          <a:prstGeom prst="line">
            <a:avLst/>
          </a:prstGeom>
          <a:noFill/>
          <a:ln w="19050">
            <a:solidFill>
              <a:srgbClr val="000000"/>
            </a:solidFill>
            <a:round/>
            <a:headEnd/>
            <a:tailEnd/>
          </a:ln>
          <a:effectLst/>
        </p:spPr>
        <p:txBody>
          <a:bodyPr wrap="none" lIns="91387" tIns="45693" rIns="91387" bIns="45693" anchor="ctr"/>
          <a:lstStyle/>
          <a:p>
            <a:pPr>
              <a:defRPr/>
            </a:pPr>
            <a:endParaRPr lang="en-US" dirty="0">
              <a:latin typeface="Arial" pitchFamily="34" charset="0"/>
              <a:cs typeface="Arial" pitchFamily="34" charset="0"/>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5"/>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6933" indent="0">
              <a:buNone/>
              <a:defRPr sz="1800">
                <a:solidFill>
                  <a:schemeClr val="tx1">
                    <a:tint val="75000"/>
                  </a:schemeClr>
                </a:solidFill>
              </a:defRPr>
            </a:lvl2pPr>
            <a:lvl3pPr marL="913865" indent="0">
              <a:buNone/>
              <a:defRPr sz="1600">
                <a:solidFill>
                  <a:schemeClr val="tx1">
                    <a:tint val="75000"/>
                  </a:schemeClr>
                </a:solidFill>
              </a:defRPr>
            </a:lvl3pPr>
            <a:lvl4pPr marL="1370799" indent="0">
              <a:buNone/>
              <a:defRPr sz="1400">
                <a:solidFill>
                  <a:schemeClr val="tx1">
                    <a:tint val="75000"/>
                  </a:schemeClr>
                </a:solidFill>
              </a:defRPr>
            </a:lvl4pPr>
            <a:lvl5pPr marL="1827731" indent="0">
              <a:buNone/>
              <a:defRPr sz="1400">
                <a:solidFill>
                  <a:schemeClr val="tx1">
                    <a:tint val="75000"/>
                  </a:schemeClr>
                </a:solidFill>
              </a:defRPr>
            </a:lvl5pPr>
            <a:lvl6pPr marL="2284665" indent="0">
              <a:buNone/>
              <a:defRPr sz="1400">
                <a:solidFill>
                  <a:schemeClr val="tx1">
                    <a:tint val="75000"/>
                  </a:schemeClr>
                </a:solidFill>
              </a:defRPr>
            </a:lvl6pPr>
            <a:lvl7pPr marL="2741596" indent="0">
              <a:buNone/>
              <a:defRPr sz="1400">
                <a:solidFill>
                  <a:schemeClr val="tx1">
                    <a:tint val="75000"/>
                  </a:schemeClr>
                </a:solidFill>
              </a:defRPr>
            </a:lvl7pPr>
            <a:lvl8pPr marL="3198530" indent="0">
              <a:buNone/>
              <a:defRPr sz="1400">
                <a:solidFill>
                  <a:schemeClr val="tx1">
                    <a:tint val="75000"/>
                  </a:schemeClr>
                </a:solidFill>
              </a:defRPr>
            </a:lvl8pPr>
            <a:lvl9pPr marL="365546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F56F2CA-307F-4E36-9C15-730FBE9BB4A0}"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4320" y="1952513"/>
            <a:ext cx="4222865" cy="417934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952513"/>
            <a:ext cx="4222865" cy="417934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89A15AB-2386-486E-9B94-0562F7423AE5}" type="datetime1">
              <a:rPr lang="en-US" smtClean="0"/>
              <a:pPr/>
              <a:t>6/29/2015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15641" y="2081605"/>
            <a:ext cx="4040188" cy="639762"/>
          </a:xfrm>
        </p:spPr>
        <p:txBody>
          <a:bodyPr anchor="b"/>
          <a:lstStyle>
            <a:lvl1pPr marL="0" indent="0">
              <a:buNone/>
              <a:defRPr sz="2400" b="1"/>
            </a:lvl1pPr>
            <a:lvl2pPr marL="456933" indent="0">
              <a:buNone/>
              <a:defRPr sz="2000" b="1"/>
            </a:lvl2pPr>
            <a:lvl3pPr marL="913865" indent="0">
              <a:buNone/>
              <a:defRPr sz="1800" b="1"/>
            </a:lvl3pPr>
            <a:lvl4pPr marL="1370799" indent="0">
              <a:buNone/>
              <a:defRPr sz="1600" b="1"/>
            </a:lvl4pPr>
            <a:lvl5pPr marL="1827731" indent="0">
              <a:buNone/>
              <a:defRPr sz="1600" b="1"/>
            </a:lvl5pPr>
            <a:lvl6pPr marL="2284665" indent="0">
              <a:buNone/>
              <a:defRPr sz="1600" b="1"/>
            </a:lvl6pPr>
            <a:lvl7pPr marL="2741596" indent="0">
              <a:buNone/>
              <a:defRPr sz="1600" b="1"/>
            </a:lvl7pPr>
            <a:lvl8pPr marL="3198530" indent="0">
              <a:buNone/>
              <a:defRPr sz="1600" b="1"/>
            </a:lvl8pPr>
            <a:lvl9pPr marL="365546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759337"/>
            <a:ext cx="4040188" cy="33725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30" y="2081605"/>
            <a:ext cx="4041775" cy="639762"/>
          </a:xfrm>
        </p:spPr>
        <p:txBody>
          <a:bodyPr anchor="b"/>
          <a:lstStyle>
            <a:lvl1pPr marL="0" indent="0">
              <a:buNone/>
              <a:defRPr sz="2400" b="1"/>
            </a:lvl1pPr>
            <a:lvl2pPr marL="456933" indent="0">
              <a:buNone/>
              <a:defRPr sz="2000" b="1"/>
            </a:lvl2pPr>
            <a:lvl3pPr marL="913865" indent="0">
              <a:buNone/>
              <a:defRPr sz="1800" b="1"/>
            </a:lvl3pPr>
            <a:lvl4pPr marL="1370799" indent="0">
              <a:buNone/>
              <a:defRPr sz="1600" b="1"/>
            </a:lvl4pPr>
            <a:lvl5pPr marL="1827731" indent="0">
              <a:buNone/>
              <a:defRPr sz="1600" b="1"/>
            </a:lvl5pPr>
            <a:lvl6pPr marL="2284665" indent="0">
              <a:buNone/>
              <a:defRPr sz="1600" b="1"/>
            </a:lvl6pPr>
            <a:lvl7pPr marL="2741596" indent="0">
              <a:buNone/>
              <a:defRPr sz="1600" b="1"/>
            </a:lvl7pPr>
            <a:lvl8pPr marL="3198530" indent="0">
              <a:buNone/>
              <a:defRPr sz="1600" b="1"/>
            </a:lvl8pPr>
            <a:lvl9pPr marL="365546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0" y="2759337"/>
            <a:ext cx="4041775" cy="33725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A908D74-6EE3-4B95-95FA-DC1C0DB8D13F}" type="datetime1">
              <a:rPr lang="en-US" smtClean="0"/>
              <a:pPr/>
              <a:t>6/29/2015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4D7E0DA-283D-4B59-80D3-E5D94F1F7A88}" type="datetime1">
              <a:rPr lang="en-US" smtClean="0"/>
              <a:pPr/>
              <a:t>6/29/2015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DA51A7-4612-4EC8-A212-A164392B8E46}" type="datetime1">
              <a:rPr lang="en-US" smtClean="0"/>
              <a:pPr/>
              <a:t>6/29/2015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smtClean="0"/>
          </a:p>
        </p:txBody>
      </p:sp>
      <p:sp>
        <p:nvSpPr>
          <p:cNvPr id="5" name="Title 1"/>
          <p:cNvSpPr>
            <a:spLocks noGrp="1"/>
          </p:cNvSpPr>
          <p:nvPr>
            <p:ph type="title"/>
          </p:nvPr>
        </p:nvSpPr>
        <p:spPr>
          <a:xfrm>
            <a:off x="299258" y="992395"/>
            <a:ext cx="8520545" cy="911711"/>
          </a:xfrm>
        </p:spPr>
        <p:txBody>
          <a:bodyPr/>
          <a:lstStyle/>
          <a:p>
            <a:r>
              <a:rPr lang="en-US" smtClean="0"/>
              <a:t>Click to edit Master title style</a:t>
            </a:r>
            <a:endParaRPr lang="en-US"/>
          </a:p>
        </p:txBody>
      </p:sp>
      <p:sp>
        <p:nvSpPr>
          <p:cNvPr id="6" name="Content Placeholder 2"/>
          <p:cNvSpPr>
            <a:spLocks noGrp="1"/>
          </p:cNvSpPr>
          <p:nvPr>
            <p:ph idx="1"/>
          </p:nvPr>
        </p:nvSpPr>
        <p:spPr>
          <a:xfrm>
            <a:off x="299258" y="2097741"/>
            <a:ext cx="8520545" cy="422775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txBox="1">
            <a:spLocks/>
          </p:cNvSpPr>
          <p:nvPr userDrawn="1"/>
        </p:nvSpPr>
        <p:spPr>
          <a:xfrm>
            <a:off x="307571" y="6406181"/>
            <a:ext cx="1870364" cy="306593"/>
          </a:xfrm>
          <a:prstGeom prst="rect">
            <a:avLst/>
          </a:prstGeom>
        </p:spPr>
        <p:txBody>
          <a:bodyPr vert="horz" lIns="91387" tIns="45693" rIns="91387" bIns="45693" rtlCol="0" anchor="ctr"/>
          <a:lstStyle/>
          <a:p>
            <a:pPr marL="0" marR="0" lvl="0" indent="0" algn="l" defTabSz="913865" rtl="0" eaLnBrk="1" fontAlgn="auto" latinLnBrk="0" hangingPunct="1">
              <a:lnSpc>
                <a:spcPct val="100000"/>
              </a:lnSpc>
              <a:spcBef>
                <a:spcPts val="0"/>
              </a:spcBef>
              <a:spcAft>
                <a:spcPts val="0"/>
              </a:spcAft>
              <a:buClrTx/>
              <a:buSzTx/>
              <a:buFontTx/>
              <a:buNone/>
              <a:tabLst/>
              <a:defRPr/>
            </a:pPr>
            <a:fld id="{B6CAB80B-39B1-40A9-9D70-E337B97384B5}" type="datetimeFigureOut">
              <a:rPr kumimoji="0" lang="en-US" sz="1400" b="0" i="0" u="none" strike="noStrike" kern="1200" cap="none" spc="0" normalizeH="0" baseline="0" noProof="0" smtClean="0">
                <a:ln>
                  <a:noFill/>
                </a:ln>
                <a:solidFill>
                  <a:schemeClr val="tx1"/>
                </a:solidFill>
                <a:effectLst/>
                <a:uLnTx/>
                <a:uFillTx/>
                <a:latin typeface="Arial" pitchFamily="34" charset="0"/>
                <a:ea typeface="+mn-ea"/>
                <a:cs typeface="Arial" pitchFamily="34" charset="0"/>
              </a:rPr>
              <a:pPr marL="0" marR="0" lvl="0" indent="0" algn="l" defTabSz="913865" rtl="0" eaLnBrk="1" fontAlgn="auto" latinLnBrk="0" hangingPunct="1">
                <a:lnSpc>
                  <a:spcPct val="100000"/>
                </a:lnSpc>
                <a:spcBef>
                  <a:spcPts val="0"/>
                </a:spcBef>
                <a:spcAft>
                  <a:spcPts val="0"/>
                </a:spcAft>
                <a:buClrTx/>
                <a:buSzTx/>
                <a:buFontTx/>
                <a:buNone/>
                <a:tabLst/>
                <a:defRPr/>
              </a:pPr>
              <a:t>6/29/2015</a:t>
            </a:fld>
            <a:endParaRPr kumimoji="0" lang="en-US" sz="14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
        <p:nvSpPr>
          <p:cNvPr id="8" name="Slide Number Placeholder 5"/>
          <p:cNvSpPr txBox="1">
            <a:spLocks/>
          </p:cNvSpPr>
          <p:nvPr userDrawn="1"/>
        </p:nvSpPr>
        <p:spPr>
          <a:xfrm>
            <a:off x="6691745" y="6406182"/>
            <a:ext cx="2133600" cy="314661"/>
          </a:xfrm>
          <a:prstGeom prst="rect">
            <a:avLst/>
          </a:prstGeom>
        </p:spPr>
        <p:txBody>
          <a:bodyPr vert="horz" lIns="91387" tIns="45693" rIns="91387" bIns="45693" rtlCol="0" anchor="ctr"/>
          <a:lstStyle/>
          <a:p>
            <a:pPr marL="0" marR="0" lvl="0" indent="0" algn="r" defTabSz="913865"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
        <p:nvSpPr>
          <p:cNvPr id="9" name="Line 38"/>
          <p:cNvSpPr>
            <a:spLocks noChangeShapeType="1"/>
          </p:cNvSpPr>
          <p:nvPr userDrawn="1"/>
        </p:nvSpPr>
        <p:spPr bwMode="auto">
          <a:xfrm>
            <a:off x="301627" y="2019860"/>
            <a:ext cx="8520545" cy="0"/>
          </a:xfrm>
          <a:prstGeom prst="line">
            <a:avLst/>
          </a:prstGeom>
          <a:noFill/>
          <a:ln w="19050">
            <a:solidFill>
              <a:srgbClr val="000000"/>
            </a:solidFill>
            <a:round/>
            <a:headEnd/>
            <a:tailEnd/>
          </a:ln>
          <a:effectLst/>
        </p:spPr>
        <p:txBody>
          <a:bodyPr wrap="none" lIns="91387" tIns="45693" rIns="91387" bIns="45693" anchor="ctr"/>
          <a:lstStyle/>
          <a:p>
            <a:pPr>
              <a:defRPr/>
            </a:pPr>
            <a:endParaRPr lang="en-US" dirty="0">
              <a:latin typeface="Arial" pitchFamily="34" charset="0"/>
              <a:cs typeface="Arial" pitchFamily="34" charset="0"/>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1145689"/>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1145689"/>
            <a:ext cx="5111750" cy="500230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4" y="2355925"/>
            <a:ext cx="3008313" cy="3775934"/>
          </a:xfrm>
        </p:spPr>
        <p:txBody>
          <a:bodyPr/>
          <a:lstStyle>
            <a:lvl1pPr marL="0" indent="0">
              <a:buNone/>
              <a:defRPr sz="1400"/>
            </a:lvl1pPr>
            <a:lvl2pPr marL="456933" indent="0">
              <a:buNone/>
              <a:defRPr sz="1200"/>
            </a:lvl2pPr>
            <a:lvl3pPr marL="913865" indent="0">
              <a:buNone/>
              <a:defRPr sz="1000"/>
            </a:lvl3pPr>
            <a:lvl4pPr marL="1370799" indent="0">
              <a:buNone/>
              <a:defRPr sz="900"/>
            </a:lvl4pPr>
            <a:lvl5pPr marL="1827731" indent="0">
              <a:buNone/>
              <a:defRPr sz="900"/>
            </a:lvl5pPr>
            <a:lvl6pPr marL="2284665" indent="0">
              <a:buNone/>
              <a:defRPr sz="900"/>
            </a:lvl6pPr>
            <a:lvl7pPr marL="2741596" indent="0">
              <a:buNone/>
              <a:defRPr sz="900"/>
            </a:lvl7pPr>
            <a:lvl8pPr marL="3198530" indent="0">
              <a:buNone/>
              <a:defRPr sz="900"/>
            </a:lvl8pPr>
            <a:lvl9pPr marL="365546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297BDC-2884-469E-9C38-FE545FA88461}" type="datetime1">
              <a:rPr lang="en-US" smtClean="0"/>
              <a:pPr/>
              <a:t>6/29/2015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4320" y="1952513"/>
            <a:ext cx="4222865" cy="417934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952513"/>
            <a:ext cx="4222865" cy="417934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EB87243-8F55-429F-A12B-6E1156F9285F}" type="datetime1">
              <a:rPr lang="en-US" smtClean="0"/>
              <a:pPr/>
              <a:t>6/29/2015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DD43D96-1123-4D58-B0A6-4D289A75BAB5}" type="slidenum">
              <a:rPr lang="en-US" smtClean="0"/>
              <a:pPr/>
              <a:t>‹#›</a:t>
            </a:fld>
            <a:endParaRPr lang="en-US"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1008531"/>
            <a:ext cx="5486400" cy="3719456"/>
          </a:xfrm>
        </p:spPr>
        <p:txBody>
          <a:bodyPr/>
          <a:lstStyle>
            <a:lvl1pPr marL="0" indent="0">
              <a:buNone/>
              <a:defRPr sz="3200"/>
            </a:lvl1pPr>
            <a:lvl2pPr marL="456933" indent="0">
              <a:buNone/>
              <a:defRPr sz="2800"/>
            </a:lvl2pPr>
            <a:lvl3pPr marL="913865" indent="0">
              <a:buNone/>
              <a:defRPr sz="2400"/>
            </a:lvl3pPr>
            <a:lvl4pPr marL="1370799" indent="0">
              <a:buNone/>
              <a:defRPr sz="2000"/>
            </a:lvl4pPr>
            <a:lvl5pPr marL="1827731" indent="0">
              <a:buNone/>
              <a:defRPr sz="2000"/>
            </a:lvl5pPr>
            <a:lvl6pPr marL="2284665" indent="0">
              <a:buNone/>
              <a:defRPr sz="2000"/>
            </a:lvl6pPr>
            <a:lvl7pPr marL="2741596" indent="0">
              <a:buNone/>
              <a:defRPr sz="2000"/>
            </a:lvl7pPr>
            <a:lvl8pPr marL="3198530" indent="0">
              <a:buNone/>
              <a:defRPr sz="2000"/>
            </a:lvl8pPr>
            <a:lvl9pPr marL="365546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933" indent="0">
              <a:buNone/>
              <a:defRPr sz="1200"/>
            </a:lvl2pPr>
            <a:lvl3pPr marL="913865" indent="0">
              <a:buNone/>
              <a:defRPr sz="1000"/>
            </a:lvl3pPr>
            <a:lvl4pPr marL="1370799" indent="0">
              <a:buNone/>
              <a:defRPr sz="900"/>
            </a:lvl4pPr>
            <a:lvl5pPr marL="1827731" indent="0">
              <a:buNone/>
              <a:defRPr sz="900"/>
            </a:lvl5pPr>
            <a:lvl6pPr marL="2284665" indent="0">
              <a:buNone/>
              <a:defRPr sz="900"/>
            </a:lvl6pPr>
            <a:lvl7pPr marL="2741596" indent="0">
              <a:buNone/>
              <a:defRPr sz="900"/>
            </a:lvl7pPr>
            <a:lvl8pPr marL="3198530" indent="0">
              <a:buNone/>
              <a:defRPr sz="900"/>
            </a:lvl8pPr>
            <a:lvl9pPr marL="365546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9F1895-B28B-4812-A459-20254EA78002}" type="datetime1">
              <a:rPr lang="en-US" smtClean="0"/>
              <a:pPr/>
              <a:t>6/29/2015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304709-72C3-4824-8FEF-FBC6C1D46530}"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73075"/>
            <a:ext cx="2057400" cy="5034579"/>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073075"/>
            <a:ext cx="6019800" cy="505071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E4156F-56DA-4EE9-BC46-531D96B6D24B}"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lIns="0" rIns="0" anchor="t" anchorCtr="0"/>
          <a:lstStyle>
            <a:lvl1pPr>
              <a:defRPr>
                <a:latin typeface="Arial" pitchFamily="34" charset="0"/>
                <a:cs typeface="Arial"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274320" y="2081609"/>
            <a:ext cx="8337665" cy="2542095"/>
          </a:xfrm>
          <a:noFill/>
          <a:ln w="9525">
            <a:noFill/>
            <a:miter lim="800000"/>
            <a:headEnd/>
            <a:tailEnd/>
          </a:ln>
          <a:effectLst/>
        </p:spPr>
        <p:txBody>
          <a:bodyPr lIns="91346" tIns="45674" rIns="91346" bIns="45674" numCol="6">
            <a:spAutoFit/>
          </a:bodyPr>
          <a:lstStyle>
            <a:lvl1pPr algn="l" defTabSz="914073" rtl="0" fontAlgn="base">
              <a:lnSpc>
                <a:spcPts val="718"/>
              </a:lnSpc>
              <a:spcAft>
                <a:spcPct val="0"/>
              </a:spcAft>
              <a:buNone/>
              <a:defRPr lang="en-US" sz="800" b="1" kern="1200" smtClean="0">
                <a:solidFill>
                  <a:srgbClr val="000000"/>
                </a:solidFill>
                <a:latin typeface="Arial" pitchFamily="34" charset="0"/>
                <a:ea typeface="+mn-ea"/>
                <a:cs typeface="Arial" pitchFamily="34" charset="0"/>
              </a:defRPr>
            </a:lvl1pPr>
            <a:lvl2pPr algn="l" defTabSz="914073" rtl="0" fontAlgn="base">
              <a:lnSpc>
                <a:spcPts val="718"/>
              </a:lnSpc>
              <a:spcAft>
                <a:spcPct val="0"/>
              </a:spcAft>
              <a:buNone/>
              <a:defRPr lang="en-US" sz="800" b="0" kern="1200" smtClean="0">
                <a:solidFill>
                  <a:srgbClr val="000000"/>
                </a:solidFill>
                <a:latin typeface="Arial" pitchFamily="34" charset="0"/>
                <a:ea typeface="+mn-ea"/>
                <a:cs typeface="Arial" pitchFamily="34" charset="0"/>
              </a:defRPr>
            </a:lvl2pPr>
            <a:lvl3pPr algn="l" defTabSz="914073" rtl="0" fontAlgn="base">
              <a:lnSpc>
                <a:spcPts val="718"/>
              </a:lnSpc>
              <a:spcAft>
                <a:spcPct val="0"/>
              </a:spcAft>
              <a:buNone/>
              <a:defRPr lang="en-US" sz="800" b="0" kern="1200" smtClean="0">
                <a:solidFill>
                  <a:srgbClr val="000000"/>
                </a:solidFill>
                <a:latin typeface="Arial" pitchFamily="34" charset="0"/>
                <a:ea typeface="+mn-ea"/>
                <a:cs typeface="Arial" pitchFamily="34" charset="0"/>
              </a:defRPr>
            </a:lvl3pPr>
            <a:lvl4pPr algn="l" defTabSz="914073" rtl="0" fontAlgn="base">
              <a:lnSpc>
                <a:spcPts val="718"/>
              </a:lnSpc>
              <a:spcAft>
                <a:spcPct val="0"/>
              </a:spcAft>
              <a:buNone/>
              <a:defRPr lang="en-US" sz="800" b="0" kern="1200" smtClean="0">
                <a:solidFill>
                  <a:srgbClr val="000000"/>
                </a:solidFill>
                <a:latin typeface="Arial" pitchFamily="34" charset="0"/>
                <a:ea typeface="+mn-ea"/>
                <a:cs typeface="Arial" pitchFamily="34" charset="0"/>
              </a:defRPr>
            </a:lvl4pPr>
            <a:lvl5pPr algn="l" defTabSz="914073" rtl="0" fontAlgn="base">
              <a:lnSpc>
                <a:spcPts val="718"/>
              </a:lnSpc>
              <a:spcAft>
                <a:spcPct val="0"/>
              </a:spcAft>
              <a:buNone/>
              <a:defRPr lang="en-US" sz="800" b="0" kern="1200" dirty="0">
                <a:solidFill>
                  <a:srgbClr val="000000"/>
                </a:solidFill>
                <a:latin typeface="Arial" pitchFamily="34" charset="0"/>
                <a:ea typeface="+mn-ea"/>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5"/>
          <p:cNvSpPr>
            <a:spLocks noGrp="1" noChangeArrowheads="1"/>
          </p:cNvSpPr>
          <p:nvPr>
            <p:ph type="dt" sz="half" idx="10"/>
          </p:nvPr>
        </p:nvSpPr>
        <p:spPr>
          <a:ln/>
        </p:spPr>
        <p:txBody>
          <a:bodyPr/>
          <a:lstStyle>
            <a:lvl1pPr>
              <a:defRPr>
                <a:latin typeface="Arial" pitchFamily="34" charset="0"/>
                <a:cs typeface="Arial" pitchFamily="34" charset="0"/>
              </a:defRPr>
            </a:lvl1pPr>
          </a:lstStyle>
          <a:p>
            <a:pPr>
              <a:defRPr/>
            </a:pPr>
            <a:fld id="{FD4E1262-4F2B-4BAC-9041-F94FF89EA2EB}" type="datetime1">
              <a:rPr lang="en-US" smtClean="0"/>
              <a:pPr>
                <a:defRPr/>
              </a:pPr>
              <a:t>6/29/2015</a:t>
            </a:fld>
            <a:endParaRPr lang="en-US" dirty="0"/>
          </a:p>
        </p:txBody>
      </p:sp>
      <p:sp>
        <p:nvSpPr>
          <p:cNvPr id="5" name="Rectangle 6"/>
          <p:cNvSpPr>
            <a:spLocks noGrp="1" noChangeArrowheads="1"/>
          </p:cNvSpPr>
          <p:nvPr>
            <p:ph type="ftr" sz="quarter" idx="11"/>
          </p:nvPr>
        </p:nvSpPr>
        <p:spPr>
          <a:ln/>
        </p:spPr>
        <p:txBody>
          <a:bodyPr/>
          <a:lstStyle>
            <a:lvl1pPr>
              <a:defRPr>
                <a:latin typeface="Arial" pitchFamily="34" charset="0"/>
                <a:cs typeface="Arial" pitchFamily="34" charset="0"/>
              </a:defRPr>
            </a:lvl1pPr>
          </a:lstStyle>
          <a:p>
            <a:pPr>
              <a:defRPr/>
            </a:pPr>
            <a:endParaRPr lang="en-US" dirty="0"/>
          </a:p>
        </p:txBody>
      </p:sp>
      <p:sp>
        <p:nvSpPr>
          <p:cNvPr id="6" name="Rectangle 7"/>
          <p:cNvSpPr>
            <a:spLocks noGrp="1" noChangeArrowheads="1"/>
          </p:cNvSpPr>
          <p:nvPr>
            <p:ph type="sldNum" sz="quarter" idx="12"/>
          </p:nvPr>
        </p:nvSpPr>
        <p:spPr>
          <a:ln/>
        </p:spPr>
        <p:txBody>
          <a:bodyPr/>
          <a:lstStyle>
            <a:lvl1pPr marL="0" marR="0" indent="0" algn="r" defTabSz="913865" rtl="0" eaLnBrk="1" fontAlgn="auto" latinLnBrk="0" hangingPunct="1">
              <a:lnSpc>
                <a:spcPct val="100000"/>
              </a:lnSpc>
              <a:spcBef>
                <a:spcPts val="0"/>
              </a:spcBef>
              <a:spcAft>
                <a:spcPts val="0"/>
              </a:spcAft>
              <a:buClrTx/>
              <a:buSzTx/>
              <a:buFontTx/>
              <a:buNone/>
              <a:tabLst/>
              <a:defRPr>
                <a:latin typeface="Arial" pitchFamily="34" charset="0"/>
                <a:cs typeface="Arial" pitchFamily="34" charset="0"/>
              </a:defRPr>
            </a:lvl1pPr>
          </a:lstStyle>
          <a:p>
            <a:pPr>
              <a:defRPr/>
            </a:pPr>
            <a:r>
              <a:rPr lang="en-US" dirty="0" smtClean="0"/>
              <a:t>Page </a:t>
            </a:r>
            <a:fld id="{01E16EBA-0216-4FA1-BFEC-225E79399361}" type="slidenum">
              <a:rPr lang="en-US" smtClean="0"/>
              <a:pPr>
                <a:defRPr/>
              </a:pPr>
              <a:t>‹#›</a:t>
            </a:fld>
            <a:endParaRPr lang="en-US" dirty="0" smtClean="0"/>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MAPS">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49213" rIns="0" anchor="t" anchorCtr="0">
            <a:noAutofit/>
          </a:bodyPr>
          <a:lstStyle>
            <a:lvl1pPr>
              <a:defRPr>
                <a:latin typeface="Arial" pitchFamily="34" charset="0"/>
                <a:cs typeface="Arial" pitchFamily="34" charset="0"/>
              </a:defRPr>
            </a:lvl1pPr>
          </a:lstStyle>
          <a:p>
            <a:r>
              <a:rPr lang="en-US" smtClean="0"/>
              <a:t>Click to edit Master title style</a:t>
            </a:r>
            <a:endParaRPr lang="en-US" dirty="0"/>
          </a:p>
        </p:txBody>
      </p:sp>
      <p:sp>
        <p:nvSpPr>
          <p:cNvPr id="4" name="Rectangle 5"/>
          <p:cNvSpPr>
            <a:spLocks noGrp="1" noChangeArrowheads="1"/>
          </p:cNvSpPr>
          <p:nvPr>
            <p:ph type="dt" sz="half" idx="10"/>
          </p:nvPr>
        </p:nvSpPr>
        <p:spPr>
          <a:ln/>
        </p:spPr>
        <p:txBody>
          <a:bodyPr/>
          <a:lstStyle>
            <a:lvl1pPr>
              <a:defRPr>
                <a:latin typeface="Arial" pitchFamily="34" charset="0"/>
                <a:cs typeface="Arial" pitchFamily="34" charset="0"/>
              </a:defRPr>
            </a:lvl1pPr>
          </a:lstStyle>
          <a:p>
            <a:pPr>
              <a:defRPr/>
            </a:pPr>
            <a:fld id="{27916EEB-1272-4DD1-B686-E4EA4913FF9C}" type="datetime1">
              <a:rPr lang="en-US" smtClean="0"/>
              <a:pPr>
                <a:defRPr/>
              </a:pPr>
              <a:t>6/29/2015</a:t>
            </a:fld>
            <a:endParaRPr lang="en-US" dirty="0"/>
          </a:p>
        </p:txBody>
      </p:sp>
      <p:sp>
        <p:nvSpPr>
          <p:cNvPr id="5" name="Rectangle 6"/>
          <p:cNvSpPr>
            <a:spLocks noGrp="1" noChangeArrowheads="1"/>
          </p:cNvSpPr>
          <p:nvPr>
            <p:ph type="ftr" sz="quarter" idx="11"/>
          </p:nvPr>
        </p:nvSpPr>
        <p:spPr>
          <a:ln/>
        </p:spPr>
        <p:txBody>
          <a:bodyPr/>
          <a:lstStyle>
            <a:lvl1pPr>
              <a:defRPr>
                <a:latin typeface="Arial" pitchFamily="34" charset="0"/>
                <a:cs typeface="Arial" pitchFamily="34" charset="0"/>
              </a:defRPr>
            </a:lvl1pPr>
          </a:lstStyle>
          <a:p>
            <a:pPr>
              <a:defRPr/>
            </a:pPr>
            <a:endParaRPr lang="en-US" dirty="0"/>
          </a:p>
        </p:txBody>
      </p:sp>
      <p:sp>
        <p:nvSpPr>
          <p:cNvPr id="6" name="Rectangle 7"/>
          <p:cNvSpPr>
            <a:spLocks noGrp="1" noChangeArrowheads="1"/>
          </p:cNvSpPr>
          <p:nvPr>
            <p:ph type="sldNum" sz="quarter" idx="12"/>
          </p:nvPr>
        </p:nvSpPr>
        <p:spPr>
          <a:ln/>
        </p:spPr>
        <p:txBody>
          <a:bodyPr/>
          <a:lstStyle>
            <a:lvl1pPr>
              <a:defRPr>
                <a:latin typeface="Arial" pitchFamily="34" charset="0"/>
                <a:cs typeface="Arial" pitchFamily="34" charset="0"/>
              </a:defRPr>
            </a:lvl1pPr>
          </a:lstStyle>
          <a:p>
            <a:r>
              <a:rPr lang="en-US" dirty="0" smtClean="0"/>
              <a:t>Page </a:t>
            </a:r>
            <a:fld id="{01E16EBA-0216-4FA1-BFEC-225E79399361}" type="slidenum">
              <a:rPr lang="en-US" smtClean="0"/>
              <a:pPr/>
              <a:t>‹#›</a:t>
            </a:fld>
            <a:endParaRPr lang="en-US" dirty="0"/>
          </a:p>
        </p:txBody>
      </p:sp>
      <p:sp>
        <p:nvSpPr>
          <p:cNvPr id="7" name="Content Placeholder 2"/>
          <p:cNvSpPr>
            <a:spLocks noGrp="1"/>
          </p:cNvSpPr>
          <p:nvPr>
            <p:ph idx="1"/>
          </p:nvPr>
        </p:nvSpPr>
        <p:spPr>
          <a:xfrm>
            <a:off x="274320" y="2081609"/>
            <a:ext cx="8337665" cy="279668"/>
          </a:xfrm>
          <a:noFill/>
          <a:ln w="9525">
            <a:noFill/>
            <a:miter lim="800000"/>
            <a:headEnd/>
            <a:tailEnd/>
          </a:ln>
          <a:effectLst/>
        </p:spPr>
        <p:txBody>
          <a:bodyPr wrap="square" lIns="91346" tIns="45674" rIns="91346" bIns="45674" numCol="6">
            <a:spAutoFit/>
          </a:bodyPr>
          <a:lstStyle>
            <a:lvl1pPr algn="l" defTabSz="914073" rtl="0" eaLnBrk="1" fontAlgn="base" hangingPunct="1">
              <a:lnSpc>
                <a:spcPts val="718"/>
              </a:lnSpc>
              <a:spcBef>
                <a:spcPct val="25000"/>
              </a:spcBef>
              <a:spcAft>
                <a:spcPct val="0"/>
              </a:spcAft>
              <a:buNone/>
              <a:defRPr lang="en-US" sz="800" b="1" kern="1200" dirty="0" smtClean="0">
                <a:solidFill>
                  <a:srgbClr val="000000"/>
                </a:solidFill>
                <a:latin typeface="Arial" pitchFamily="34" charset="0"/>
                <a:ea typeface="+mn-ea"/>
                <a:cs typeface="Arial" pitchFamily="34" charset="0"/>
              </a:defRPr>
            </a:lvl1pPr>
            <a:lvl2pPr algn="l" defTabSz="914073" rtl="0" eaLnBrk="1" fontAlgn="base" hangingPunct="1">
              <a:lnSpc>
                <a:spcPts val="718"/>
              </a:lnSpc>
              <a:spcBef>
                <a:spcPct val="25000"/>
              </a:spcBef>
              <a:spcAft>
                <a:spcPct val="0"/>
              </a:spcAft>
              <a:buNone/>
              <a:defRPr lang="en-US" sz="800" b="0" kern="1200" dirty="0" smtClean="0">
                <a:solidFill>
                  <a:srgbClr val="000000"/>
                </a:solidFill>
                <a:latin typeface="Arial" pitchFamily="34" charset="0"/>
                <a:ea typeface="+mn-ea"/>
                <a:cs typeface="Arial" pitchFamily="34" charset="0"/>
              </a:defRPr>
            </a:lvl2pPr>
            <a:lvl3pPr marL="1082661" algn="l" defTabSz="914073" rtl="0" eaLnBrk="1" fontAlgn="base" hangingPunct="1">
              <a:lnSpc>
                <a:spcPts val="718"/>
              </a:lnSpc>
              <a:spcBef>
                <a:spcPct val="25000"/>
              </a:spcBef>
              <a:spcAft>
                <a:spcPct val="0"/>
              </a:spcAft>
              <a:buNone/>
              <a:defRPr lang="en-US" sz="800" b="0" kern="1200" dirty="0" smtClean="0">
                <a:solidFill>
                  <a:srgbClr val="000000"/>
                </a:solidFill>
                <a:latin typeface="Arial" pitchFamily="34" charset="0"/>
                <a:ea typeface="+mn-ea"/>
                <a:cs typeface="Arial" pitchFamily="34" charset="0"/>
              </a:defRPr>
            </a:lvl3pPr>
            <a:lvl4pPr marL="1427146" algn="l" defTabSz="914073" rtl="0" eaLnBrk="1" fontAlgn="base" hangingPunct="1">
              <a:lnSpc>
                <a:spcPts val="718"/>
              </a:lnSpc>
              <a:spcBef>
                <a:spcPts val="145"/>
              </a:spcBef>
              <a:spcAft>
                <a:spcPct val="0"/>
              </a:spcAft>
              <a:buNone/>
              <a:defRPr lang="en-US" sz="800" b="0" kern="1200" dirty="0" smtClean="0">
                <a:solidFill>
                  <a:srgbClr val="000000"/>
                </a:solidFill>
                <a:latin typeface="Arial" pitchFamily="34" charset="0"/>
                <a:ea typeface="+mn-ea"/>
                <a:cs typeface="Arial" pitchFamily="34" charset="0"/>
              </a:defRPr>
            </a:lvl4pPr>
            <a:lvl5pPr marL="1771629" algn="l" defTabSz="914073" rtl="0" eaLnBrk="1" fontAlgn="base" hangingPunct="1">
              <a:lnSpc>
                <a:spcPts val="718"/>
              </a:lnSpc>
              <a:spcBef>
                <a:spcPts val="145"/>
              </a:spcBef>
              <a:spcAft>
                <a:spcPct val="0"/>
              </a:spcAft>
              <a:buNone/>
              <a:defRPr lang="en-US" sz="800" b="0" kern="1200" dirty="0">
                <a:solidFill>
                  <a:srgbClr val="000000"/>
                </a:solidFill>
                <a:latin typeface="Arial" pitchFamily="34" charset="0"/>
                <a:ea typeface="+mn-ea"/>
                <a:cs typeface="Arial" pitchFamily="34" charset="0"/>
              </a:defRPr>
            </a:lvl5pPr>
          </a:lstStyle>
          <a:p>
            <a:pPr marL="286215" lvl="0" indent="-286215" algn="l" defTabSz="914073" rtl="0" eaLnBrk="1" fontAlgn="base" hangingPunct="1">
              <a:lnSpc>
                <a:spcPts val="718"/>
              </a:lnSpc>
              <a:spcBef>
                <a:spcPct val="25000"/>
              </a:spcBef>
              <a:spcAft>
                <a:spcPct val="0"/>
              </a:spcAft>
              <a:buNone/>
            </a:pPr>
            <a:r>
              <a:rPr lang="en-US" dirty="0" smtClean="0"/>
              <a:t>Click to edit Master text styles</a:t>
            </a:r>
          </a:p>
          <a:p>
            <a:pPr marL="286215" lvl="1" indent="-286215" algn="l" defTabSz="914073" rtl="0" eaLnBrk="1" fontAlgn="base" hangingPunct="1">
              <a:lnSpc>
                <a:spcPts val="718"/>
              </a:lnSpc>
              <a:spcBef>
                <a:spcPct val="25000"/>
              </a:spcBef>
              <a:spcAft>
                <a:spcPct val="0"/>
              </a:spcAft>
              <a:buNone/>
            </a:pPr>
            <a:r>
              <a:rPr lang="en-US" dirty="0" smtClean="0"/>
              <a:t>Second level</a:t>
            </a:r>
          </a:p>
          <a:p>
            <a:pPr marL="286215" lvl="2" indent="-286215" algn="l" defTabSz="914073" rtl="0" eaLnBrk="1" fontAlgn="base" hangingPunct="1">
              <a:lnSpc>
                <a:spcPts val="718"/>
              </a:lnSpc>
              <a:spcBef>
                <a:spcPct val="25000"/>
              </a:spcBef>
              <a:spcAft>
                <a:spcPct val="0"/>
              </a:spcAft>
              <a:buNone/>
            </a:pPr>
            <a:r>
              <a:rPr lang="en-US" dirty="0" smtClean="0"/>
              <a:t>Third level</a:t>
            </a:r>
          </a:p>
          <a:p>
            <a:pPr marL="286215" lvl="3" indent="-286215" algn="l" defTabSz="914073" rtl="0" eaLnBrk="1" fontAlgn="base" hangingPunct="1">
              <a:lnSpc>
                <a:spcPts val="718"/>
              </a:lnSpc>
              <a:spcBef>
                <a:spcPct val="25000"/>
              </a:spcBef>
              <a:spcAft>
                <a:spcPct val="0"/>
              </a:spcAft>
              <a:buNone/>
            </a:pPr>
            <a:r>
              <a:rPr lang="en-US" dirty="0" smtClean="0"/>
              <a:t>Fourth level</a:t>
            </a:r>
          </a:p>
          <a:p>
            <a:pPr marL="286215" lvl="4" indent="-286215" algn="l" defTabSz="914073" rtl="0" eaLnBrk="1" fontAlgn="base" hangingPunct="1">
              <a:lnSpc>
                <a:spcPts val="718"/>
              </a:lnSpc>
              <a:spcBef>
                <a:spcPct val="25000"/>
              </a:spcBef>
              <a:spcAft>
                <a:spcPct val="0"/>
              </a:spcAft>
              <a:buNone/>
            </a:pPr>
            <a:r>
              <a:rPr lang="en-US" dirty="0" smtClean="0"/>
              <a:t>Fifth level</a:t>
            </a:r>
            <a:endParaRPr 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OPYRIGHT">
    <p:spTree>
      <p:nvGrpSpPr>
        <p:cNvPr id="1" name=""/>
        <p:cNvGrpSpPr/>
        <p:nvPr/>
      </p:nvGrpSpPr>
      <p:grpSpPr>
        <a:xfrm>
          <a:off x="0" y="0"/>
          <a:ext cx="0" cy="0"/>
          <a:chOff x="0" y="0"/>
          <a:chExt cx="0" cy="0"/>
        </a:xfrm>
      </p:grpSpPr>
      <p:sp>
        <p:nvSpPr>
          <p:cNvPr id="7" name="Content Placeholder 6"/>
          <p:cNvSpPr>
            <a:spLocks noGrp="1"/>
          </p:cNvSpPr>
          <p:nvPr>
            <p:ph sz="quarter" idx="13"/>
          </p:nvPr>
        </p:nvSpPr>
        <p:spPr>
          <a:xfrm>
            <a:off x="346364" y="2353235"/>
            <a:ext cx="8458200" cy="1461939"/>
          </a:xfrm>
          <a:noFill/>
          <a:ln w="9525">
            <a:noFill/>
            <a:miter lim="800000"/>
            <a:headEnd/>
            <a:tailEnd/>
          </a:ln>
          <a:effectLst/>
        </p:spPr>
        <p:txBody>
          <a:bodyPr lIns="0" tIns="0" rIns="0" bIns="0">
            <a:spAutoFit/>
          </a:bodyPr>
          <a:lstStyle>
            <a:lvl1pPr algn="l" rtl="0" eaLnBrk="0" fontAlgn="base" hangingPunct="0">
              <a:lnSpc>
                <a:spcPct val="95000"/>
              </a:lnSpc>
              <a:spcBef>
                <a:spcPct val="0"/>
              </a:spcBef>
              <a:spcAft>
                <a:spcPct val="0"/>
              </a:spcAft>
              <a:buFont typeface="Arial" pitchFamily="34" charset="0"/>
              <a:buNone/>
              <a:defRPr lang="en-US" sz="2000" b="1" kern="1200" smtClean="0">
                <a:solidFill>
                  <a:srgbClr val="000000"/>
                </a:solidFill>
                <a:latin typeface="Arial" pitchFamily="34" charset="0"/>
                <a:ea typeface="+mn-ea"/>
                <a:cs typeface="Arial" pitchFamily="34" charset="0"/>
              </a:defRPr>
            </a:lvl1pPr>
            <a:lvl2pPr algn="l" rtl="0" eaLnBrk="0" fontAlgn="base" hangingPunct="0">
              <a:lnSpc>
                <a:spcPct val="95000"/>
              </a:lnSpc>
              <a:spcBef>
                <a:spcPct val="0"/>
              </a:spcBef>
              <a:spcAft>
                <a:spcPct val="0"/>
              </a:spcAft>
              <a:buFont typeface="Arial" pitchFamily="34" charset="0"/>
              <a:buNone/>
              <a:defRPr lang="en-US" sz="2000" b="1" kern="1200" smtClean="0">
                <a:solidFill>
                  <a:srgbClr val="000000"/>
                </a:solidFill>
                <a:latin typeface="Arial" pitchFamily="34" charset="0"/>
                <a:ea typeface="+mn-ea"/>
                <a:cs typeface="Arial" pitchFamily="34" charset="0"/>
              </a:defRPr>
            </a:lvl2pPr>
            <a:lvl3pPr algn="l" rtl="0" eaLnBrk="0" fontAlgn="base" hangingPunct="0">
              <a:lnSpc>
                <a:spcPct val="95000"/>
              </a:lnSpc>
              <a:spcBef>
                <a:spcPct val="0"/>
              </a:spcBef>
              <a:spcAft>
                <a:spcPct val="0"/>
              </a:spcAft>
              <a:buNone/>
              <a:defRPr lang="en-US" sz="2000" b="1" kern="1200" smtClean="0">
                <a:solidFill>
                  <a:srgbClr val="000000"/>
                </a:solidFill>
                <a:latin typeface="Arial" pitchFamily="34" charset="0"/>
                <a:ea typeface="+mn-ea"/>
                <a:cs typeface="Arial" pitchFamily="34" charset="0"/>
              </a:defRPr>
            </a:lvl3pPr>
            <a:lvl4pPr algn="l" rtl="0" eaLnBrk="0" fontAlgn="base" hangingPunct="0">
              <a:lnSpc>
                <a:spcPct val="95000"/>
              </a:lnSpc>
              <a:spcBef>
                <a:spcPct val="0"/>
              </a:spcBef>
              <a:spcAft>
                <a:spcPct val="0"/>
              </a:spcAft>
              <a:buNone/>
              <a:defRPr lang="en-US" sz="2000" b="1" kern="1200" smtClean="0">
                <a:solidFill>
                  <a:srgbClr val="000000"/>
                </a:solidFill>
                <a:latin typeface="Arial" pitchFamily="34" charset="0"/>
                <a:ea typeface="+mn-ea"/>
                <a:cs typeface="Arial" pitchFamily="34" charset="0"/>
              </a:defRPr>
            </a:lvl4pPr>
            <a:lvl5pPr algn="l" rtl="0" eaLnBrk="0" fontAlgn="base" hangingPunct="0">
              <a:lnSpc>
                <a:spcPct val="95000"/>
              </a:lnSpc>
              <a:spcBef>
                <a:spcPct val="0"/>
              </a:spcBef>
              <a:spcAft>
                <a:spcPct val="0"/>
              </a:spcAft>
              <a:buNone/>
              <a:defRPr lang="en-US" sz="2000" b="1" kern="1200" dirty="0">
                <a:solidFill>
                  <a:srgbClr val="000000"/>
                </a:solidFill>
                <a:latin typeface="Arial" pitchFamily="34" charset="0"/>
                <a:ea typeface="+mn-ea"/>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Line 38"/>
          <p:cNvSpPr>
            <a:spLocks noChangeShapeType="1"/>
          </p:cNvSpPr>
          <p:nvPr userDrawn="1"/>
        </p:nvSpPr>
        <p:spPr bwMode="auto">
          <a:xfrm>
            <a:off x="299258" y="2017059"/>
            <a:ext cx="8520545" cy="0"/>
          </a:xfrm>
          <a:prstGeom prst="line">
            <a:avLst/>
          </a:prstGeom>
          <a:noFill/>
          <a:ln w="19050">
            <a:solidFill>
              <a:srgbClr val="000000"/>
            </a:solidFill>
            <a:round/>
            <a:headEnd/>
            <a:tailEnd/>
          </a:ln>
          <a:effectLst/>
        </p:spPr>
        <p:txBody>
          <a:bodyPr wrap="none" lIns="101822" tIns="50911" rIns="101822" bIns="50911" anchor="ctr"/>
          <a:lstStyle/>
          <a:p>
            <a:pPr>
              <a:defRPr/>
            </a:pPr>
            <a:endParaRPr lang="en-US" dirty="0">
              <a:latin typeface="Arial" pitchFamily="34" charset="0"/>
              <a:cs typeface="Arial" pitchFamily="34" charset="0"/>
            </a:endParaRPr>
          </a:p>
        </p:txBody>
      </p:sp>
      <p:sp>
        <p:nvSpPr>
          <p:cNvPr id="11" name="Date Placeholder 3"/>
          <p:cNvSpPr>
            <a:spLocks noGrp="1"/>
          </p:cNvSpPr>
          <p:nvPr>
            <p:ph type="dt" sz="half" idx="10"/>
          </p:nvPr>
        </p:nvSpPr>
        <p:spPr>
          <a:xfrm>
            <a:off x="307571" y="6406181"/>
            <a:ext cx="1870364" cy="306593"/>
          </a:xfrm>
        </p:spPr>
        <p:txBody>
          <a:bodyPr/>
          <a:lstStyle/>
          <a:p>
            <a:fld id="{C7324B07-F510-4AE0-9F5A-324E920CB5E3}" type="datetime1">
              <a:rPr lang="en-US" smtClean="0"/>
              <a:pPr/>
              <a:t>6/29/2015</a:t>
            </a:fld>
            <a:endParaRPr lang="en-US" dirty="0"/>
          </a:p>
        </p:txBody>
      </p:sp>
      <p:sp>
        <p:nvSpPr>
          <p:cNvPr id="12" name="Footer Placeholder 4"/>
          <p:cNvSpPr>
            <a:spLocks noGrp="1"/>
          </p:cNvSpPr>
          <p:nvPr>
            <p:ph type="ftr" sz="quarter" idx="11"/>
          </p:nvPr>
        </p:nvSpPr>
        <p:spPr>
          <a:xfrm>
            <a:off x="3124200" y="6406182"/>
            <a:ext cx="2895600" cy="314661"/>
          </a:xfrm>
        </p:spPr>
        <p:txBody>
          <a:bodyPr/>
          <a:lstStyle/>
          <a:p>
            <a:endParaRPr lang="en-US" dirty="0"/>
          </a:p>
        </p:txBody>
      </p:sp>
      <p:sp>
        <p:nvSpPr>
          <p:cNvPr id="13" name="Slide Number Placeholder 5"/>
          <p:cNvSpPr>
            <a:spLocks noGrp="1"/>
          </p:cNvSpPr>
          <p:nvPr>
            <p:ph type="sldNum" sz="quarter" idx="12"/>
          </p:nvPr>
        </p:nvSpPr>
        <p:spPr>
          <a:xfrm>
            <a:off x="6691745" y="6406182"/>
            <a:ext cx="2133600" cy="314661"/>
          </a:xfrm>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7571" y="1048873"/>
            <a:ext cx="8520545" cy="1621715"/>
          </a:xfrm>
        </p:spPr>
        <p:txBody>
          <a:bodyPr>
            <a:normAutofit/>
          </a:bodyPr>
          <a:lstStyle>
            <a:lvl1pPr algn="ct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307571" y="2969110"/>
            <a:ext cx="8520545" cy="2630245"/>
          </a:xfrm>
        </p:spPr>
        <p:txBody>
          <a:bodyPr anchor="ctr" anchorCtr="0">
            <a:normAutofit/>
          </a:bodyPr>
          <a:lstStyle>
            <a:lvl1pPr marL="0" indent="0" algn="ctr">
              <a:buNone/>
              <a:defRPr sz="2800" b="1">
                <a:solidFill>
                  <a:srgbClr val="000000"/>
                </a:solidFill>
              </a:defRPr>
            </a:lvl1pPr>
            <a:lvl2pPr marL="456880" indent="0" algn="ctr">
              <a:buNone/>
              <a:defRPr>
                <a:solidFill>
                  <a:schemeClr val="tx1">
                    <a:tint val="75000"/>
                  </a:schemeClr>
                </a:solidFill>
              </a:defRPr>
            </a:lvl2pPr>
            <a:lvl3pPr marL="913758" indent="0" algn="ctr">
              <a:buNone/>
              <a:defRPr>
                <a:solidFill>
                  <a:schemeClr val="tx1">
                    <a:tint val="75000"/>
                  </a:schemeClr>
                </a:solidFill>
              </a:defRPr>
            </a:lvl3pPr>
            <a:lvl4pPr marL="1370639" indent="0" algn="ctr">
              <a:buNone/>
              <a:defRPr>
                <a:solidFill>
                  <a:schemeClr val="tx1">
                    <a:tint val="75000"/>
                  </a:schemeClr>
                </a:solidFill>
              </a:defRPr>
            </a:lvl4pPr>
            <a:lvl5pPr marL="1827517" indent="0" algn="ctr">
              <a:buNone/>
              <a:defRPr>
                <a:solidFill>
                  <a:schemeClr val="tx1">
                    <a:tint val="75000"/>
                  </a:schemeClr>
                </a:solidFill>
              </a:defRPr>
            </a:lvl5pPr>
            <a:lvl6pPr marL="2284398" indent="0" algn="ctr">
              <a:buNone/>
              <a:defRPr>
                <a:solidFill>
                  <a:schemeClr val="tx1">
                    <a:tint val="75000"/>
                  </a:schemeClr>
                </a:solidFill>
              </a:defRPr>
            </a:lvl6pPr>
            <a:lvl7pPr marL="2741275" indent="0" algn="ctr">
              <a:buNone/>
              <a:defRPr>
                <a:solidFill>
                  <a:schemeClr val="tx1">
                    <a:tint val="75000"/>
                  </a:schemeClr>
                </a:solidFill>
              </a:defRPr>
            </a:lvl7pPr>
            <a:lvl8pPr marL="3198156" indent="0" algn="ctr">
              <a:buNone/>
              <a:defRPr>
                <a:solidFill>
                  <a:schemeClr val="tx1">
                    <a:tint val="75000"/>
                  </a:schemeClr>
                </a:solidFill>
              </a:defRPr>
            </a:lvl8pPr>
            <a:lvl9pPr marL="3655033"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D670843-75F1-451F-B1F5-734376F7FF23}"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cxnSp>
        <p:nvCxnSpPr>
          <p:cNvPr id="8" name="Straight Connector 7"/>
          <p:cNvCxnSpPr/>
          <p:nvPr userDrawn="1"/>
        </p:nvCxnSpPr>
        <p:spPr>
          <a:xfrm>
            <a:off x="307571" y="2799678"/>
            <a:ext cx="8520545" cy="0"/>
          </a:xfrm>
          <a:prstGeom prst="line">
            <a:avLst/>
          </a:prstGeom>
          <a:ln w="31750">
            <a:solidFill>
              <a:srgbClr val="0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marL="1768346" indent="-226384" algn="l" rtl="0" eaLnBrk="1" fontAlgn="base" hangingPunct="1">
              <a:lnSpc>
                <a:spcPct val="85000"/>
              </a:lnSpc>
              <a:spcBef>
                <a:spcPct val="15000"/>
              </a:spcBef>
              <a:spcAft>
                <a:spcPct val="0"/>
              </a:spcAft>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6FF5B84-85D0-405A-AB03-8A5A108CBD3D}"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
        <p:nvSpPr>
          <p:cNvPr id="7" name="Line 38"/>
          <p:cNvSpPr>
            <a:spLocks noChangeShapeType="1"/>
          </p:cNvSpPr>
          <p:nvPr userDrawn="1"/>
        </p:nvSpPr>
        <p:spPr bwMode="auto">
          <a:xfrm>
            <a:off x="301627" y="2019860"/>
            <a:ext cx="8520545" cy="0"/>
          </a:xfrm>
          <a:prstGeom prst="line">
            <a:avLst/>
          </a:prstGeom>
          <a:noFill/>
          <a:ln w="19050">
            <a:solidFill>
              <a:srgbClr val="000000"/>
            </a:solidFill>
            <a:round/>
            <a:headEnd/>
            <a:tailEnd/>
          </a:ln>
          <a:effectLst/>
        </p:spPr>
        <p:txBody>
          <a:bodyPr wrap="none" lIns="91376" tIns="45688" rIns="91376" bIns="45688" anchor="ctr"/>
          <a:lstStyle/>
          <a:p>
            <a:pPr>
              <a:defRPr/>
            </a:pPr>
            <a:endParaRPr lang="en-US" dirty="0">
              <a:latin typeface="Arial" pitchFamily="34" charset="0"/>
              <a:cs typeface="Arial" pitchFamily="34" charset="0"/>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6"/>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6880" indent="0">
              <a:buNone/>
              <a:defRPr sz="1800">
                <a:solidFill>
                  <a:schemeClr val="tx1">
                    <a:tint val="75000"/>
                  </a:schemeClr>
                </a:solidFill>
              </a:defRPr>
            </a:lvl2pPr>
            <a:lvl3pPr marL="913758" indent="0">
              <a:buNone/>
              <a:defRPr sz="1600">
                <a:solidFill>
                  <a:schemeClr val="tx1">
                    <a:tint val="75000"/>
                  </a:schemeClr>
                </a:solidFill>
              </a:defRPr>
            </a:lvl3pPr>
            <a:lvl4pPr marL="1370639" indent="0">
              <a:buNone/>
              <a:defRPr sz="1400">
                <a:solidFill>
                  <a:schemeClr val="tx1">
                    <a:tint val="75000"/>
                  </a:schemeClr>
                </a:solidFill>
              </a:defRPr>
            </a:lvl4pPr>
            <a:lvl5pPr marL="1827517" indent="0">
              <a:buNone/>
              <a:defRPr sz="1400">
                <a:solidFill>
                  <a:schemeClr val="tx1">
                    <a:tint val="75000"/>
                  </a:schemeClr>
                </a:solidFill>
              </a:defRPr>
            </a:lvl5pPr>
            <a:lvl6pPr marL="2284398" indent="0">
              <a:buNone/>
              <a:defRPr sz="1400">
                <a:solidFill>
                  <a:schemeClr val="tx1">
                    <a:tint val="75000"/>
                  </a:schemeClr>
                </a:solidFill>
              </a:defRPr>
            </a:lvl6pPr>
            <a:lvl7pPr marL="2741275" indent="0">
              <a:buNone/>
              <a:defRPr sz="1400">
                <a:solidFill>
                  <a:schemeClr val="tx1">
                    <a:tint val="75000"/>
                  </a:schemeClr>
                </a:solidFill>
              </a:defRPr>
            </a:lvl7pPr>
            <a:lvl8pPr marL="3198156" indent="0">
              <a:buNone/>
              <a:defRPr sz="1400">
                <a:solidFill>
                  <a:schemeClr val="tx1">
                    <a:tint val="75000"/>
                  </a:schemeClr>
                </a:solidFill>
              </a:defRPr>
            </a:lvl8pPr>
            <a:lvl9pPr marL="365503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FA165A-CF9F-496E-9529-12943221BD65}"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4320" y="1952513"/>
            <a:ext cx="4222865" cy="417934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952513"/>
            <a:ext cx="4222865" cy="417934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747C2A4-8B79-4BC4-95CC-AA10B1893934}" type="datetime1">
              <a:rPr lang="en-US" smtClean="0"/>
              <a:pPr/>
              <a:t>6/29/2015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15638" y="2081605"/>
            <a:ext cx="4040188" cy="639762"/>
          </a:xfrm>
        </p:spPr>
        <p:txBody>
          <a:bodyPr anchor="b"/>
          <a:lstStyle>
            <a:lvl1pPr marL="0" indent="0">
              <a:buNone/>
              <a:defRPr sz="2400" b="1"/>
            </a:lvl1pPr>
            <a:lvl2pPr marL="457092" indent="0">
              <a:buNone/>
              <a:defRPr sz="2000" b="1"/>
            </a:lvl2pPr>
            <a:lvl3pPr marL="914186" indent="0">
              <a:buNone/>
              <a:defRPr sz="1800" b="1"/>
            </a:lvl3pPr>
            <a:lvl4pPr marL="1371279" indent="0">
              <a:buNone/>
              <a:defRPr sz="1600" b="1"/>
            </a:lvl4pPr>
            <a:lvl5pPr marL="1828373" indent="0">
              <a:buNone/>
              <a:defRPr sz="1600" b="1"/>
            </a:lvl5pPr>
            <a:lvl6pPr marL="2285466" indent="0">
              <a:buNone/>
              <a:defRPr sz="1600" b="1"/>
            </a:lvl6pPr>
            <a:lvl7pPr marL="2742558" indent="0">
              <a:buNone/>
              <a:defRPr sz="1600" b="1"/>
            </a:lvl7pPr>
            <a:lvl8pPr marL="3199652" indent="0">
              <a:buNone/>
              <a:defRPr sz="1600" b="1"/>
            </a:lvl8pPr>
            <a:lvl9pPr marL="365674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759337"/>
            <a:ext cx="4040188" cy="33725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7" y="2081605"/>
            <a:ext cx="4041775" cy="639762"/>
          </a:xfrm>
        </p:spPr>
        <p:txBody>
          <a:bodyPr anchor="b"/>
          <a:lstStyle>
            <a:lvl1pPr marL="0" indent="0">
              <a:buNone/>
              <a:defRPr sz="2400" b="1"/>
            </a:lvl1pPr>
            <a:lvl2pPr marL="457092" indent="0">
              <a:buNone/>
              <a:defRPr sz="2000" b="1"/>
            </a:lvl2pPr>
            <a:lvl3pPr marL="914186" indent="0">
              <a:buNone/>
              <a:defRPr sz="1800" b="1"/>
            </a:lvl3pPr>
            <a:lvl4pPr marL="1371279" indent="0">
              <a:buNone/>
              <a:defRPr sz="1600" b="1"/>
            </a:lvl4pPr>
            <a:lvl5pPr marL="1828373" indent="0">
              <a:buNone/>
              <a:defRPr sz="1600" b="1"/>
            </a:lvl5pPr>
            <a:lvl6pPr marL="2285466" indent="0">
              <a:buNone/>
              <a:defRPr sz="1600" b="1"/>
            </a:lvl6pPr>
            <a:lvl7pPr marL="2742558" indent="0">
              <a:buNone/>
              <a:defRPr sz="1600" b="1"/>
            </a:lvl7pPr>
            <a:lvl8pPr marL="3199652" indent="0">
              <a:buNone/>
              <a:defRPr sz="1600" b="1"/>
            </a:lvl8pPr>
            <a:lvl9pPr marL="365674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759337"/>
            <a:ext cx="4041775" cy="33725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84BCB0A-DC75-4DDA-9336-A94167842DE9}" type="datetime1">
              <a:rPr lang="en-US" smtClean="0"/>
              <a:pPr/>
              <a:t>6/29/2015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D43D96-1123-4D58-B0A6-4D289A75BAB5}" type="slidenum">
              <a:rPr lang="en-US" smtClean="0"/>
              <a:pPr/>
              <a:t>‹#›</a:t>
            </a:fld>
            <a:endParaRPr lang="en-US" dirty="0"/>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15641" y="2081605"/>
            <a:ext cx="4040188" cy="639762"/>
          </a:xfrm>
        </p:spPr>
        <p:txBody>
          <a:bodyPr anchor="b"/>
          <a:lstStyle>
            <a:lvl1pPr marL="0" indent="0">
              <a:buNone/>
              <a:defRPr sz="2400" b="1"/>
            </a:lvl1pPr>
            <a:lvl2pPr marL="456880" indent="0">
              <a:buNone/>
              <a:defRPr sz="2000" b="1"/>
            </a:lvl2pPr>
            <a:lvl3pPr marL="913758" indent="0">
              <a:buNone/>
              <a:defRPr sz="1800" b="1"/>
            </a:lvl3pPr>
            <a:lvl4pPr marL="1370639" indent="0">
              <a:buNone/>
              <a:defRPr sz="1600" b="1"/>
            </a:lvl4pPr>
            <a:lvl5pPr marL="1827517" indent="0">
              <a:buNone/>
              <a:defRPr sz="1600" b="1"/>
            </a:lvl5pPr>
            <a:lvl6pPr marL="2284398" indent="0">
              <a:buNone/>
              <a:defRPr sz="1600" b="1"/>
            </a:lvl6pPr>
            <a:lvl7pPr marL="2741275" indent="0">
              <a:buNone/>
              <a:defRPr sz="1600" b="1"/>
            </a:lvl7pPr>
            <a:lvl8pPr marL="3198156" indent="0">
              <a:buNone/>
              <a:defRPr sz="1600" b="1"/>
            </a:lvl8pPr>
            <a:lvl9pPr marL="365503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759337"/>
            <a:ext cx="4040188" cy="33725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31" y="2081605"/>
            <a:ext cx="4041775" cy="639762"/>
          </a:xfrm>
        </p:spPr>
        <p:txBody>
          <a:bodyPr anchor="b"/>
          <a:lstStyle>
            <a:lvl1pPr marL="0" indent="0">
              <a:buNone/>
              <a:defRPr sz="2400" b="1"/>
            </a:lvl1pPr>
            <a:lvl2pPr marL="456880" indent="0">
              <a:buNone/>
              <a:defRPr sz="2000" b="1"/>
            </a:lvl2pPr>
            <a:lvl3pPr marL="913758" indent="0">
              <a:buNone/>
              <a:defRPr sz="1800" b="1"/>
            </a:lvl3pPr>
            <a:lvl4pPr marL="1370639" indent="0">
              <a:buNone/>
              <a:defRPr sz="1600" b="1"/>
            </a:lvl4pPr>
            <a:lvl5pPr marL="1827517" indent="0">
              <a:buNone/>
              <a:defRPr sz="1600" b="1"/>
            </a:lvl5pPr>
            <a:lvl6pPr marL="2284398" indent="0">
              <a:buNone/>
              <a:defRPr sz="1600" b="1"/>
            </a:lvl6pPr>
            <a:lvl7pPr marL="2741275" indent="0">
              <a:buNone/>
              <a:defRPr sz="1600" b="1"/>
            </a:lvl7pPr>
            <a:lvl8pPr marL="3198156" indent="0">
              <a:buNone/>
              <a:defRPr sz="1600" b="1"/>
            </a:lvl8pPr>
            <a:lvl9pPr marL="365503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1" y="2759337"/>
            <a:ext cx="4041775" cy="33725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6C26801-979B-4C4C-B338-91E76B352BCE}" type="datetime1">
              <a:rPr lang="en-US" smtClean="0"/>
              <a:pPr/>
              <a:t>6/29/2015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613F577-2323-4ACB-99B4-2622E4565B26}" type="datetime1">
              <a:rPr lang="en-US" smtClean="0"/>
              <a:pPr/>
              <a:t>6/29/2015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8C0E20-AB73-4504-B657-62FC9E10538C}" type="datetime1">
              <a:rPr lang="en-US" smtClean="0"/>
              <a:pPr/>
              <a:t>6/29/2015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
        <p:nvSpPr>
          <p:cNvPr id="5" name="Title 1"/>
          <p:cNvSpPr>
            <a:spLocks noGrp="1"/>
          </p:cNvSpPr>
          <p:nvPr>
            <p:ph type="title"/>
          </p:nvPr>
        </p:nvSpPr>
        <p:spPr>
          <a:xfrm>
            <a:off x="299258" y="992395"/>
            <a:ext cx="8520545" cy="911711"/>
          </a:xfrm>
        </p:spPr>
        <p:txBody>
          <a:bodyPr/>
          <a:lstStyle/>
          <a:p>
            <a:r>
              <a:rPr lang="en-US" smtClean="0"/>
              <a:t>Click to edit Master title style</a:t>
            </a:r>
            <a:endParaRPr lang="en-US"/>
          </a:p>
        </p:txBody>
      </p:sp>
      <p:sp>
        <p:nvSpPr>
          <p:cNvPr id="6" name="Content Placeholder 2"/>
          <p:cNvSpPr>
            <a:spLocks noGrp="1"/>
          </p:cNvSpPr>
          <p:nvPr>
            <p:ph idx="1"/>
          </p:nvPr>
        </p:nvSpPr>
        <p:spPr>
          <a:xfrm>
            <a:off x="299258" y="2097741"/>
            <a:ext cx="8520545" cy="422775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txBox="1">
            <a:spLocks/>
          </p:cNvSpPr>
          <p:nvPr userDrawn="1"/>
        </p:nvSpPr>
        <p:spPr>
          <a:xfrm>
            <a:off x="307571" y="6406181"/>
            <a:ext cx="1870364" cy="306593"/>
          </a:xfrm>
          <a:prstGeom prst="rect">
            <a:avLst/>
          </a:prstGeom>
        </p:spPr>
        <p:txBody>
          <a:bodyPr vert="horz" lIns="91376" tIns="45688" rIns="91376" bIns="45688" rtlCol="0" anchor="ctr"/>
          <a:lstStyle/>
          <a:p>
            <a:pPr marL="0" marR="0" lvl="0" indent="0" algn="l" defTabSz="913758" rtl="0" eaLnBrk="1" fontAlgn="auto" latinLnBrk="0" hangingPunct="1">
              <a:lnSpc>
                <a:spcPct val="100000"/>
              </a:lnSpc>
              <a:spcBef>
                <a:spcPts val="0"/>
              </a:spcBef>
              <a:spcAft>
                <a:spcPts val="0"/>
              </a:spcAft>
              <a:buClrTx/>
              <a:buSzTx/>
              <a:buFontTx/>
              <a:buNone/>
              <a:tabLst/>
              <a:defRPr/>
            </a:pPr>
            <a:fld id="{B6CAB80B-39B1-40A9-9D70-E337B97384B5}" type="datetimeFigureOut">
              <a:rPr kumimoji="0" lang="en-US" sz="1400" b="0" i="0" u="none" strike="noStrike" kern="1200" cap="none" spc="0" normalizeH="0" baseline="0" noProof="0" smtClean="0">
                <a:ln>
                  <a:noFill/>
                </a:ln>
                <a:solidFill>
                  <a:schemeClr val="tx1"/>
                </a:solidFill>
                <a:effectLst/>
                <a:uLnTx/>
                <a:uFillTx/>
                <a:latin typeface="Arial" pitchFamily="34" charset="0"/>
                <a:ea typeface="+mn-ea"/>
                <a:cs typeface="Arial" pitchFamily="34" charset="0"/>
              </a:rPr>
              <a:pPr marL="0" marR="0" lvl="0" indent="0" algn="l" defTabSz="913758" rtl="0" eaLnBrk="1" fontAlgn="auto" latinLnBrk="0" hangingPunct="1">
                <a:lnSpc>
                  <a:spcPct val="100000"/>
                </a:lnSpc>
                <a:spcBef>
                  <a:spcPts val="0"/>
                </a:spcBef>
                <a:spcAft>
                  <a:spcPts val="0"/>
                </a:spcAft>
                <a:buClrTx/>
                <a:buSzTx/>
                <a:buFontTx/>
                <a:buNone/>
                <a:tabLst/>
                <a:defRPr/>
              </a:pPr>
              <a:t>6/29/2015</a:t>
            </a:fld>
            <a:endParaRPr kumimoji="0" lang="en-US" sz="14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
        <p:nvSpPr>
          <p:cNvPr id="8" name="Slide Number Placeholder 5"/>
          <p:cNvSpPr txBox="1">
            <a:spLocks/>
          </p:cNvSpPr>
          <p:nvPr userDrawn="1"/>
        </p:nvSpPr>
        <p:spPr>
          <a:xfrm>
            <a:off x="6691745" y="6406182"/>
            <a:ext cx="2133600" cy="314661"/>
          </a:xfrm>
          <a:prstGeom prst="rect">
            <a:avLst/>
          </a:prstGeom>
        </p:spPr>
        <p:txBody>
          <a:bodyPr vert="horz" lIns="91376" tIns="45688" rIns="91376" bIns="45688" rtlCol="0" anchor="ctr"/>
          <a:lstStyle/>
          <a:p>
            <a:pPr marL="0" marR="0" lvl="0" indent="0" algn="r" defTabSz="913758"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
        <p:nvSpPr>
          <p:cNvPr id="9" name="Line 38"/>
          <p:cNvSpPr>
            <a:spLocks noChangeShapeType="1"/>
          </p:cNvSpPr>
          <p:nvPr userDrawn="1"/>
        </p:nvSpPr>
        <p:spPr bwMode="auto">
          <a:xfrm>
            <a:off x="301627" y="2019860"/>
            <a:ext cx="8520545" cy="0"/>
          </a:xfrm>
          <a:prstGeom prst="line">
            <a:avLst/>
          </a:prstGeom>
          <a:noFill/>
          <a:ln w="19050">
            <a:solidFill>
              <a:srgbClr val="000000"/>
            </a:solidFill>
            <a:round/>
            <a:headEnd/>
            <a:tailEnd/>
          </a:ln>
          <a:effectLst/>
        </p:spPr>
        <p:txBody>
          <a:bodyPr wrap="none" lIns="91376" tIns="45688" rIns="91376" bIns="45688" anchor="ctr"/>
          <a:lstStyle/>
          <a:p>
            <a:pPr>
              <a:defRPr/>
            </a:pPr>
            <a:endParaRPr lang="en-US" dirty="0">
              <a:latin typeface="Arial" pitchFamily="34" charset="0"/>
              <a:cs typeface="Arial" pitchFamily="34" charset="0"/>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1145689"/>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1145689"/>
            <a:ext cx="5111750" cy="500230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4" y="2355925"/>
            <a:ext cx="3008313" cy="3775934"/>
          </a:xfrm>
        </p:spPr>
        <p:txBody>
          <a:bodyPr/>
          <a:lstStyle>
            <a:lvl1pPr marL="0" indent="0">
              <a:buNone/>
              <a:defRPr sz="1400"/>
            </a:lvl1pPr>
            <a:lvl2pPr marL="456880" indent="0">
              <a:buNone/>
              <a:defRPr sz="1200"/>
            </a:lvl2pPr>
            <a:lvl3pPr marL="913758" indent="0">
              <a:buNone/>
              <a:defRPr sz="1000"/>
            </a:lvl3pPr>
            <a:lvl4pPr marL="1370639" indent="0">
              <a:buNone/>
              <a:defRPr sz="900"/>
            </a:lvl4pPr>
            <a:lvl5pPr marL="1827517" indent="0">
              <a:buNone/>
              <a:defRPr sz="900"/>
            </a:lvl5pPr>
            <a:lvl6pPr marL="2284398" indent="0">
              <a:buNone/>
              <a:defRPr sz="900"/>
            </a:lvl6pPr>
            <a:lvl7pPr marL="2741275" indent="0">
              <a:buNone/>
              <a:defRPr sz="900"/>
            </a:lvl7pPr>
            <a:lvl8pPr marL="3198156" indent="0">
              <a:buNone/>
              <a:defRPr sz="900"/>
            </a:lvl8pPr>
            <a:lvl9pPr marL="365503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643695-8ECD-498F-B722-D9A8A067E380}" type="datetime1">
              <a:rPr lang="en-US" smtClean="0"/>
              <a:pPr/>
              <a:t>6/29/2015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1008531"/>
            <a:ext cx="5486400" cy="3719456"/>
          </a:xfrm>
        </p:spPr>
        <p:txBody>
          <a:bodyPr/>
          <a:lstStyle>
            <a:lvl1pPr marL="0" indent="0">
              <a:buNone/>
              <a:defRPr sz="3200"/>
            </a:lvl1pPr>
            <a:lvl2pPr marL="456880" indent="0">
              <a:buNone/>
              <a:defRPr sz="2800"/>
            </a:lvl2pPr>
            <a:lvl3pPr marL="913758" indent="0">
              <a:buNone/>
              <a:defRPr sz="2400"/>
            </a:lvl3pPr>
            <a:lvl4pPr marL="1370639" indent="0">
              <a:buNone/>
              <a:defRPr sz="2000"/>
            </a:lvl4pPr>
            <a:lvl5pPr marL="1827517" indent="0">
              <a:buNone/>
              <a:defRPr sz="2000"/>
            </a:lvl5pPr>
            <a:lvl6pPr marL="2284398" indent="0">
              <a:buNone/>
              <a:defRPr sz="2000"/>
            </a:lvl6pPr>
            <a:lvl7pPr marL="2741275" indent="0">
              <a:buNone/>
              <a:defRPr sz="2000"/>
            </a:lvl7pPr>
            <a:lvl8pPr marL="3198156" indent="0">
              <a:buNone/>
              <a:defRPr sz="2000"/>
            </a:lvl8pPr>
            <a:lvl9pPr marL="3655033"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880" indent="0">
              <a:buNone/>
              <a:defRPr sz="1200"/>
            </a:lvl2pPr>
            <a:lvl3pPr marL="913758" indent="0">
              <a:buNone/>
              <a:defRPr sz="1000"/>
            </a:lvl3pPr>
            <a:lvl4pPr marL="1370639" indent="0">
              <a:buNone/>
              <a:defRPr sz="900"/>
            </a:lvl4pPr>
            <a:lvl5pPr marL="1827517" indent="0">
              <a:buNone/>
              <a:defRPr sz="900"/>
            </a:lvl5pPr>
            <a:lvl6pPr marL="2284398" indent="0">
              <a:buNone/>
              <a:defRPr sz="900"/>
            </a:lvl6pPr>
            <a:lvl7pPr marL="2741275" indent="0">
              <a:buNone/>
              <a:defRPr sz="900"/>
            </a:lvl7pPr>
            <a:lvl8pPr marL="3198156" indent="0">
              <a:buNone/>
              <a:defRPr sz="900"/>
            </a:lvl8pPr>
            <a:lvl9pPr marL="365503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69047F-46A3-41B9-B6F7-6176FCBD36B3}" type="datetime1">
              <a:rPr lang="en-US" smtClean="0"/>
              <a:pPr/>
              <a:t>6/29/2015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EFE6E9-AFFA-41DD-B88E-B7E52B031903}"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73075"/>
            <a:ext cx="2057400" cy="505071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073075"/>
            <a:ext cx="6019800" cy="505071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CFE855-4301-4E37-AD8A-ED09471BC11B}"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itchFamily="34" charset="0"/>
                <a:cs typeface="Arial" pitchFamily="34" charset="0"/>
              </a:defRPr>
            </a:lvl1pPr>
          </a:lstStyle>
          <a:p>
            <a:r>
              <a:rPr lang="en-US" smtClean="0"/>
              <a:t>Click to edit Master title style</a:t>
            </a:r>
            <a:endParaRPr lang="en-US"/>
          </a:p>
        </p:txBody>
      </p:sp>
      <p:sp>
        <p:nvSpPr>
          <p:cNvPr id="3" name="Content Placeholder 2"/>
          <p:cNvSpPr>
            <a:spLocks noGrp="1"/>
          </p:cNvSpPr>
          <p:nvPr>
            <p:ph idx="1"/>
          </p:nvPr>
        </p:nvSpPr>
        <p:spPr>
          <a:xfrm>
            <a:off x="274320" y="2081610"/>
            <a:ext cx="8337665" cy="2542095"/>
          </a:xfrm>
          <a:noFill/>
          <a:ln w="9525">
            <a:noFill/>
            <a:miter lim="800000"/>
            <a:headEnd/>
            <a:tailEnd/>
          </a:ln>
          <a:effectLst/>
        </p:spPr>
        <p:txBody>
          <a:bodyPr lIns="91336" tIns="45669" rIns="91336" bIns="45669" numCol="6">
            <a:spAutoFit/>
          </a:bodyPr>
          <a:lstStyle>
            <a:lvl1pPr algn="l" defTabSz="913966" rtl="0" fontAlgn="base">
              <a:lnSpc>
                <a:spcPts val="718"/>
              </a:lnSpc>
              <a:spcAft>
                <a:spcPct val="0"/>
              </a:spcAft>
              <a:buNone/>
              <a:defRPr lang="en-US" sz="800" b="1" kern="1200" smtClean="0">
                <a:solidFill>
                  <a:srgbClr val="000000"/>
                </a:solidFill>
                <a:latin typeface="Arial" pitchFamily="34" charset="0"/>
                <a:ea typeface="+mn-ea"/>
                <a:cs typeface="Arial" pitchFamily="34" charset="0"/>
              </a:defRPr>
            </a:lvl1pPr>
            <a:lvl2pPr algn="l" defTabSz="913966" rtl="0" fontAlgn="base">
              <a:lnSpc>
                <a:spcPts val="718"/>
              </a:lnSpc>
              <a:spcAft>
                <a:spcPct val="0"/>
              </a:spcAft>
              <a:buNone/>
              <a:defRPr lang="en-US" sz="800" b="0" kern="1200" smtClean="0">
                <a:solidFill>
                  <a:srgbClr val="000000"/>
                </a:solidFill>
                <a:latin typeface="Arial" pitchFamily="34" charset="0"/>
                <a:ea typeface="+mn-ea"/>
                <a:cs typeface="Arial" pitchFamily="34" charset="0"/>
              </a:defRPr>
            </a:lvl2pPr>
            <a:lvl3pPr algn="l" defTabSz="913966" rtl="0" fontAlgn="base">
              <a:lnSpc>
                <a:spcPts val="718"/>
              </a:lnSpc>
              <a:spcAft>
                <a:spcPct val="0"/>
              </a:spcAft>
              <a:buNone/>
              <a:defRPr lang="en-US" sz="800" b="0" kern="1200" smtClean="0">
                <a:solidFill>
                  <a:srgbClr val="000000"/>
                </a:solidFill>
                <a:latin typeface="Arial" pitchFamily="34" charset="0"/>
                <a:ea typeface="+mn-ea"/>
                <a:cs typeface="Arial" pitchFamily="34" charset="0"/>
              </a:defRPr>
            </a:lvl3pPr>
            <a:lvl4pPr algn="l" defTabSz="913966" rtl="0" fontAlgn="base">
              <a:lnSpc>
                <a:spcPts val="718"/>
              </a:lnSpc>
              <a:spcAft>
                <a:spcPct val="0"/>
              </a:spcAft>
              <a:buNone/>
              <a:defRPr lang="en-US" sz="800" b="0" kern="1200" smtClean="0">
                <a:solidFill>
                  <a:srgbClr val="000000"/>
                </a:solidFill>
                <a:latin typeface="Arial" pitchFamily="34" charset="0"/>
                <a:ea typeface="+mn-ea"/>
                <a:cs typeface="Arial" pitchFamily="34" charset="0"/>
              </a:defRPr>
            </a:lvl4pPr>
            <a:lvl5pPr algn="l" defTabSz="913966" rtl="0" fontAlgn="base">
              <a:lnSpc>
                <a:spcPts val="718"/>
              </a:lnSpc>
              <a:spcAft>
                <a:spcPct val="0"/>
              </a:spcAft>
              <a:buNone/>
              <a:defRPr lang="en-US" sz="800" b="0" kern="1200" dirty="0">
                <a:solidFill>
                  <a:srgbClr val="000000"/>
                </a:solidFill>
                <a:latin typeface="Arial" pitchFamily="34" charset="0"/>
                <a:ea typeface="+mn-ea"/>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5"/>
          <p:cNvSpPr>
            <a:spLocks noGrp="1" noChangeArrowheads="1"/>
          </p:cNvSpPr>
          <p:nvPr>
            <p:ph type="dt" sz="half" idx="10"/>
          </p:nvPr>
        </p:nvSpPr>
        <p:spPr>
          <a:ln/>
        </p:spPr>
        <p:txBody>
          <a:bodyPr/>
          <a:lstStyle>
            <a:lvl1pPr>
              <a:defRPr>
                <a:latin typeface="Arial" pitchFamily="34" charset="0"/>
                <a:cs typeface="Arial" pitchFamily="34" charset="0"/>
              </a:defRPr>
            </a:lvl1pPr>
          </a:lstStyle>
          <a:p>
            <a:pPr>
              <a:defRPr/>
            </a:pPr>
            <a:fld id="{FAE2F0B0-AA6A-43FA-8139-A597F20D8515}" type="datetime1">
              <a:rPr lang="en-US" smtClean="0"/>
              <a:pPr>
                <a:defRPr/>
              </a:pPr>
              <a:t>6/29/2015</a:t>
            </a:fld>
            <a:endParaRPr lang="en-US" dirty="0"/>
          </a:p>
        </p:txBody>
      </p:sp>
      <p:sp>
        <p:nvSpPr>
          <p:cNvPr id="5" name="Rectangle 6"/>
          <p:cNvSpPr>
            <a:spLocks noGrp="1" noChangeArrowheads="1"/>
          </p:cNvSpPr>
          <p:nvPr>
            <p:ph type="ftr" sz="quarter" idx="11"/>
          </p:nvPr>
        </p:nvSpPr>
        <p:spPr>
          <a:ln/>
        </p:spPr>
        <p:txBody>
          <a:bodyPr/>
          <a:lstStyle>
            <a:lvl1pPr>
              <a:defRPr>
                <a:latin typeface="Arial" pitchFamily="34" charset="0"/>
                <a:cs typeface="Arial" pitchFamily="34" charset="0"/>
              </a:defRPr>
            </a:lvl1pPr>
          </a:lstStyle>
          <a:p>
            <a:pPr>
              <a:defRPr/>
            </a:pPr>
            <a:endParaRPr lang="en-US" dirty="0"/>
          </a:p>
        </p:txBody>
      </p:sp>
      <p:sp>
        <p:nvSpPr>
          <p:cNvPr id="6" name="Rectangle 7"/>
          <p:cNvSpPr>
            <a:spLocks noGrp="1" noChangeArrowheads="1"/>
          </p:cNvSpPr>
          <p:nvPr>
            <p:ph type="sldNum" sz="quarter" idx="12"/>
          </p:nvPr>
        </p:nvSpPr>
        <p:spPr>
          <a:ln/>
        </p:spPr>
        <p:txBody>
          <a:bodyPr/>
          <a:lstStyle>
            <a:lvl1pPr>
              <a:defRPr>
                <a:latin typeface="Arial" pitchFamily="34" charset="0"/>
                <a:cs typeface="Arial" pitchFamily="34" charset="0"/>
              </a:defRPr>
            </a:lvl1p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MAPS">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anchor="t" anchorCtr="0">
            <a:noAutofit/>
          </a:bodyPr>
          <a:lstStyle>
            <a:lvl1pPr>
              <a:defRPr>
                <a:latin typeface="Arial" pitchFamily="34" charset="0"/>
                <a:cs typeface="Arial" pitchFamily="34" charset="0"/>
              </a:defRPr>
            </a:lvl1pPr>
          </a:lstStyle>
          <a:p>
            <a:r>
              <a:rPr lang="en-US" smtClean="0"/>
              <a:t>Click to edit Master title style</a:t>
            </a:r>
            <a:endParaRPr lang="en-US" dirty="0"/>
          </a:p>
        </p:txBody>
      </p:sp>
      <p:sp>
        <p:nvSpPr>
          <p:cNvPr id="4" name="Rectangle 5"/>
          <p:cNvSpPr>
            <a:spLocks noGrp="1" noChangeArrowheads="1"/>
          </p:cNvSpPr>
          <p:nvPr>
            <p:ph type="dt" sz="half" idx="10"/>
          </p:nvPr>
        </p:nvSpPr>
        <p:spPr>
          <a:ln/>
        </p:spPr>
        <p:txBody>
          <a:bodyPr/>
          <a:lstStyle>
            <a:lvl1pPr>
              <a:defRPr>
                <a:latin typeface="Arial" pitchFamily="34" charset="0"/>
                <a:cs typeface="Arial" pitchFamily="34" charset="0"/>
              </a:defRPr>
            </a:lvl1pPr>
          </a:lstStyle>
          <a:p>
            <a:pPr>
              <a:defRPr/>
            </a:pPr>
            <a:fld id="{45270CAA-465B-4596-9458-D562263F70BB}" type="datetime1">
              <a:rPr lang="en-US" smtClean="0"/>
              <a:pPr>
                <a:defRPr/>
              </a:pPr>
              <a:t>6/29/2015</a:t>
            </a:fld>
            <a:endParaRPr lang="en-US" dirty="0"/>
          </a:p>
        </p:txBody>
      </p:sp>
      <p:sp>
        <p:nvSpPr>
          <p:cNvPr id="5" name="Rectangle 6"/>
          <p:cNvSpPr>
            <a:spLocks noGrp="1" noChangeArrowheads="1"/>
          </p:cNvSpPr>
          <p:nvPr>
            <p:ph type="ftr" sz="quarter" idx="11"/>
          </p:nvPr>
        </p:nvSpPr>
        <p:spPr>
          <a:ln/>
        </p:spPr>
        <p:txBody>
          <a:bodyPr/>
          <a:lstStyle>
            <a:lvl1pPr>
              <a:defRPr>
                <a:latin typeface="Arial" pitchFamily="34" charset="0"/>
                <a:cs typeface="Arial" pitchFamily="34" charset="0"/>
              </a:defRPr>
            </a:lvl1pPr>
          </a:lstStyle>
          <a:p>
            <a:pPr>
              <a:defRPr/>
            </a:pPr>
            <a:endParaRPr lang="en-US" dirty="0"/>
          </a:p>
        </p:txBody>
      </p:sp>
      <p:sp>
        <p:nvSpPr>
          <p:cNvPr id="6" name="Rectangle 7"/>
          <p:cNvSpPr>
            <a:spLocks noGrp="1" noChangeArrowheads="1"/>
          </p:cNvSpPr>
          <p:nvPr>
            <p:ph type="sldNum" sz="quarter" idx="12"/>
          </p:nvPr>
        </p:nvSpPr>
        <p:spPr>
          <a:ln/>
        </p:spPr>
        <p:txBody>
          <a:bodyPr/>
          <a:lstStyle>
            <a:lvl1pPr>
              <a:defRPr>
                <a:latin typeface="Arial" pitchFamily="34" charset="0"/>
                <a:cs typeface="Arial" pitchFamily="34" charset="0"/>
              </a:defRPr>
            </a:lvl1pPr>
          </a:lstStyle>
          <a:p>
            <a:r>
              <a:rPr lang="en-US" dirty="0" smtClean="0"/>
              <a:t>Page </a:t>
            </a:r>
            <a:fld id="{01E16EBA-0216-4FA1-BFEC-225E79399361}" type="slidenum">
              <a:rPr lang="en-US" smtClean="0"/>
              <a:pPr/>
              <a:t>‹#›</a:t>
            </a:fld>
            <a:endParaRPr lang="en-US" dirty="0"/>
          </a:p>
        </p:txBody>
      </p:sp>
      <p:sp>
        <p:nvSpPr>
          <p:cNvPr id="7" name="Content Placeholder 2"/>
          <p:cNvSpPr>
            <a:spLocks noGrp="1"/>
          </p:cNvSpPr>
          <p:nvPr>
            <p:ph idx="1"/>
          </p:nvPr>
        </p:nvSpPr>
        <p:spPr>
          <a:xfrm>
            <a:off x="274320" y="2081610"/>
            <a:ext cx="8337665" cy="279668"/>
          </a:xfrm>
          <a:noFill/>
          <a:ln w="9525">
            <a:noFill/>
            <a:miter lim="800000"/>
            <a:headEnd/>
            <a:tailEnd/>
          </a:ln>
          <a:effectLst/>
        </p:spPr>
        <p:txBody>
          <a:bodyPr wrap="square" lIns="91336" tIns="45669" rIns="91336" bIns="45669" numCol="6">
            <a:spAutoFit/>
          </a:bodyPr>
          <a:lstStyle>
            <a:lvl1pPr algn="l" defTabSz="913966" rtl="0" eaLnBrk="1" fontAlgn="base" hangingPunct="1">
              <a:lnSpc>
                <a:spcPts val="718"/>
              </a:lnSpc>
              <a:spcBef>
                <a:spcPct val="25000"/>
              </a:spcBef>
              <a:spcAft>
                <a:spcPct val="0"/>
              </a:spcAft>
              <a:buNone/>
              <a:defRPr lang="en-US" sz="800" b="1" kern="1200" dirty="0" smtClean="0">
                <a:solidFill>
                  <a:srgbClr val="000000"/>
                </a:solidFill>
                <a:latin typeface="Arial" pitchFamily="34" charset="0"/>
                <a:ea typeface="+mn-ea"/>
                <a:cs typeface="Arial" pitchFamily="34" charset="0"/>
              </a:defRPr>
            </a:lvl1pPr>
            <a:lvl2pPr algn="l" defTabSz="913966" rtl="0" eaLnBrk="1" fontAlgn="base" hangingPunct="1">
              <a:lnSpc>
                <a:spcPts val="718"/>
              </a:lnSpc>
              <a:spcBef>
                <a:spcPct val="25000"/>
              </a:spcBef>
              <a:spcAft>
                <a:spcPct val="0"/>
              </a:spcAft>
              <a:buNone/>
              <a:defRPr lang="en-US" sz="800" b="0" kern="1200" dirty="0" smtClean="0">
                <a:solidFill>
                  <a:srgbClr val="000000"/>
                </a:solidFill>
                <a:latin typeface="Arial" pitchFamily="34" charset="0"/>
                <a:ea typeface="+mn-ea"/>
                <a:cs typeface="Arial" pitchFamily="34" charset="0"/>
              </a:defRPr>
            </a:lvl2pPr>
            <a:lvl3pPr marL="1082535" algn="l" defTabSz="913966" rtl="0" eaLnBrk="1" fontAlgn="base" hangingPunct="1">
              <a:lnSpc>
                <a:spcPts val="718"/>
              </a:lnSpc>
              <a:spcBef>
                <a:spcPct val="25000"/>
              </a:spcBef>
              <a:spcAft>
                <a:spcPct val="0"/>
              </a:spcAft>
              <a:buNone/>
              <a:defRPr lang="en-US" sz="800" b="0" kern="1200" dirty="0" smtClean="0">
                <a:solidFill>
                  <a:srgbClr val="000000"/>
                </a:solidFill>
                <a:latin typeface="Arial" pitchFamily="34" charset="0"/>
                <a:ea typeface="+mn-ea"/>
                <a:cs typeface="Arial" pitchFamily="34" charset="0"/>
              </a:defRPr>
            </a:lvl3pPr>
            <a:lvl4pPr marL="1426979" algn="l" defTabSz="913966" rtl="0" eaLnBrk="1" fontAlgn="base" hangingPunct="1">
              <a:lnSpc>
                <a:spcPts val="718"/>
              </a:lnSpc>
              <a:spcBef>
                <a:spcPts val="145"/>
              </a:spcBef>
              <a:spcAft>
                <a:spcPct val="0"/>
              </a:spcAft>
              <a:buNone/>
              <a:defRPr lang="en-US" sz="800" b="0" kern="1200" dirty="0" smtClean="0">
                <a:solidFill>
                  <a:srgbClr val="000000"/>
                </a:solidFill>
                <a:latin typeface="Arial" pitchFamily="34" charset="0"/>
                <a:ea typeface="+mn-ea"/>
                <a:cs typeface="Arial" pitchFamily="34" charset="0"/>
              </a:defRPr>
            </a:lvl4pPr>
            <a:lvl5pPr marL="1771422" algn="l" defTabSz="913966" rtl="0" eaLnBrk="1" fontAlgn="base" hangingPunct="1">
              <a:lnSpc>
                <a:spcPts val="718"/>
              </a:lnSpc>
              <a:spcBef>
                <a:spcPts val="145"/>
              </a:spcBef>
              <a:spcAft>
                <a:spcPct val="0"/>
              </a:spcAft>
              <a:buNone/>
              <a:defRPr lang="en-US" sz="800" b="0" kern="1200" dirty="0">
                <a:solidFill>
                  <a:srgbClr val="000000"/>
                </a:solidFill>
                <a:latin typeface="Arial" pitchFamily="34" charset="0"/>
                <a:ea typeface="+mn-ea"/>
                <a:cs typeface="Arial" pitchFamily="34" charset="0"/>
              </a:defRPr>
            </a:lvl5pPr>
          </a:lstStyle>
          <a:p>
            <a:pPr marL="286182" lvl="0" indent="-286182" algn="l" defTabSz="913966" rtl="0" eaLnBrk="1" fontAlgn="base" hangingPunct="1">
              <a:lnSpc>
                <a:spcPts val="718"/>
              </a:lnSpc>
              <a:spcBef>
                <a:spcPct val="25000"/>
              </a:spcBef>
              <a:spcAft>
                <a:spcPct val="0"/>
              </a:spcAft>
              <a:buNone/>
            </a:pPr>
            <a:r>
              <a:rPr lang="en-US" dirty="0" smtClean="0"/>
              <a:t>Click to edit Master text styles</a:t>
            </a:r>
          </a:p>
          <a:p>
            <a:pPr marL="286182" lvl="1" indent="-286182" algn="l" defTabSz="913966" rtl="0" eaLnBrk="1" fontAlgn="base" hangingPunct="1">
              <a:lnSpc>
                <a:spcPts val="718"/>
              </a:lnSpc>
              <a:spcBef>
                <a:spcPct val="25000"/>
              </a:spcBef>
              <a:spcAft>
                <a:spcPct val="0"/>
              </a:spcAft>
              <a:buNone/>
            </a:pPr>
            <a:r>
              <a:rPr lang="en-US" dirty="0" smtClean="0"/>
              <a:t>Second level</a:t>
            </a:r>
          </a:p>
          <a:p>
            <a:pPr marL="286182" lvl="2" indent="-286182" algn="l" defTabSz="913966" rtl="0" eaLnBrk="1" fontAlgn="base" hangingPunct="1">
              <a:lnSpc>
                <a:spcPts val="718"/>
              </a:lnSpc>
              <a:spcBef>
                <a:spcPct val="25000"/>
              </a:spcBef>
              <a:spcAft>
                <a:spcPct val="0"/>
              </a:spcAft>
              <a:buNone/>
            </a:pPr>
            <a:r>
              <a:rPr lang="en-US" dirty="0" smtClean="0"/>
              <a:t>Third level</a:t>
            </a:r>
          </a:p>
          <a:p>
            <a:pPr marL="286182" lvl="3" indent="-286182" algn="l" defTabSz="913966" rtl="0" eaLnBrk="1" fontAlgn="base" hangingPunct="1">
              <a:lnSpc>
                <a:spcPts val="718"/>
              </a:lnSpc>
              <a:spcBef>
                <a:spcPct val="25000"/>
              </a:spcBef>
              <a:spcAft>
                <a:spcPct val="0"/>
              </a:spcAft>
              <a:buNone/>
            </a:pPr>
            <a:r>
              <a:rPr lang="en-US" dirty="0" smtClean="0"/>
              <a:t>Fourth level</a:t>
            </a:r>
          </a:p>
          <a:p>
            <a:pPr marL="286182" lvl="4" indent="-286182" algn="l" defTabSz="913966" rtl="0" eaLnBrk="1" fontAlgn="base" hangingPunct="1">
              <a:lnSpc>
                <a:spcPts val="718"/>
              </a:lnSpc>
              <a:spcBef>
                <a:spcPct val="25000"/>
              </a:spcBef>
              <a:spcAft>
                <a:spcPct val="0"/>
              </a:spcAft>
              <a:buNone/>
            </a:pPr>
            <a:r>
              <a:rPr lang="en-US" dirty="0" smtClean="0"/>
              <a:t>Fifth level</a:t>
            </a:r>
            <a:endParaRPr lang="en-US" dirty="0"/>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COPYRIGHT">
    <p:spTree>
      <p:nvGrpSpPr>
        <p:cNvPr id="1" name=""/>
        <p:cNvGrpSpPr/>
        <p:nvPr/>
      </p:nvGrpSpPr>
      <p:grpSpPr>
        <a:xfrm>
          <a:off x="0" y="0"/>
          <a:ext cx="0" cy="0"/>
          <a:chOff x="0" y="0"/>
          <a:chExt cx="0" cy="0"/>
        </a:xfrm>
      </p:grpSpPr>
      <p:sp>
        <p:nvSpPr>
          <p:cNvPr id="7" name="Content Placeholder 6"/>
          <p:cNvSpPr>
            <a:spLocks noGrp="1"/>
          </p:cNvSpPr>
          <p:nvPr>
            <p:ph sz="quarter" idx="13"/>
          </p:nvPr>
        </p:nvSpPr>
        <p:spPr>
          <a:xfrm>
            <a:off x="346364" y="2353235"/>
            <a:ext cx="8458200" cy="1461939"/>
          </a:xfrm>
          <a:noFill/>
          <a:ln w="9525">
            <a:noFill/>
            <a:miter lim="800000"/>
            <a:headEnd/>
            <a:tailEnd/>
          </a:ln>
          <a:effectLst/>
        </p:spPr>
        <p:txBody>
          <a:bodyPr lIns="0" tIns="0" rIns="0" bIns="0">
            <a:spAutoFit/>
          </a:bodyPr>
          <a:lstStyle>
            <a:lvl1pPr algn="l" rtl="0" eaLnBrk="0" fontAlgn="base" hangingPunct="0">
              <a:lnSpc>
                <a:spcPct val="95000"/>
              </a:lnSpc>
              <a:spcBef>
                <a:spcPct val="0"/>
              </a:spcBef>
              <a:spcAft>
                <a:spcPct val="0"/>
              </a:spcAft>
              <a:buFont typeface="Arial" pitchFamily="34" charset="0"/>
              <a:buNone/>
              <a:defRPr lang="en-US" sz="2000" b="1" kern="1200" smtClean="0">
                <a:solidFill>
                  <a:srgbClr val="000000"/>
                </a:solidFill>
                <a:latin typeface="Arial" pitchFamily="34" charset="0"/>
                <a:ea typeface="+mn-ea"/>
                <a:cs typeface="Arial" pitchFamily="34" charset="0"/>
              </a:defRPr>
            </a:lvl1pPr>
            <a:lvl2pPr algn="l" rtl="0" eaLnBrk="0" fontAlgn="base" hangingPunct="0">
              <a:lnSpc>
                <a:spcPct val="95000"/>
              </a:lnSpc>
              <a:spcBef>
                <a:spcPct val="0"/>
              </a:spcBef>
              <a:spcAft>
                <a:spcPct val="0"/>
              </a:spcAft>
              <a:buFont typeface="Arial" pitchFamily="34" charset="0"/>
              <a:buNone/>
              <a:defRPr lang="en-US" sz="2000" b="1" kern="1200" smtClean="0">
                <a:solidFill>
                  <a:srgbClr val="000000"/>
                </a:solidFill>
                <a:latin typeface="Arial" pitchFamily="34" charset="0"/>
                <a:ea typeface="+mn-ea"/>
                <a:cs typeface="Arial" pitchFamily="34" charset="0"/>
              </a:defRPr>
            </a:lvl2pPr>
            <a:lvl3pPr algn="l" rtl="0" eaLnBrk="0" fontAlgn="base" hangingPunct="0">
              <a:lnSpc>
                <a:spcPct val="95000"/>
              </a:lnSpc>
              <a:spcBef>
                <a:spcPct val="0"/>
              </a:spcBef>
              <a:spcAft>
                <a:spcPct val="0"/>
              </a:spcAft>
              <a:buNone/>
              <a:defRPr lang="en-US" sz="2000" b="1" kern="1200" smtClean="0">
                <a:solidFill>
                  <a:srgbClr val="000000"/>
                </a:solidFill>
                <a:latin typeface="Arial" pitchFamily="34" charset="0"/>
                <a:ea typeface="+mn-ea"/>
                <a:cs typeface="Arial" pitchFamily="34" charset="0"/>
              </a:defRPr>
            </a:lvl3pPr>
            <a:lvl4pPr algn="l" rtl="0" eaLnBrk="0" fontAlgn="base" hangingPunct="0">
              <a:lnSpc>
                <a:spcPct val="95000"/>
              </a:lnSpc>
              <a:spcBef>
                <a:spcPct val="0"/>
              </a:spcBef>
              <a:spcAft>
                <a:spcPct val="0"/>
              </a:spcAft>
              <a:buNone/>
              <a:defRPr lang="en-US" sz="2000" b="1" kern="1200" smtClean="0">
                <a:solidFill>
                  <a:srgbClr val="000000"/>
                </a:solidFill>
                <a:latin typeface="Arial" pitchFamily="34" charset="0"/>
                <a:ea typeface="+mn-ea"/>
                <a:cs typeface="Arial" pitchFamily="34" charset="0"/>
              </a:defRPr>
            </a:lvl4pPr>
            <a:lvl5pPr algn="l" rtl="0" eaLnBrk="0" fontAlgn="base" hangingPunct="0">
              <a:lnSpc>
                <a:spcPct val="95000"/>
              </a:lnSpc>
              <a:spcBef>
                <a:spcPct val="0"/>
              </a:spcBef>
              <a:spcAft>
                <a:spcPct val="0"/>
              </a:spcAft>
              <a:buNone/>
              <a:defRPr lang="en-US" sz="2000" b="1" kern="1200" dirty="0">
                <a:solidFill>
                  <a:srgbClr val="000000"/>
                </a:solidFill>
                <a:latin typeface="Arial" pitchFamily="34" charset="0"/>
                <a:ea typeface="+mn-ea"/>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Line 38"/>
          <p:cNvSpPr>
            <a:spLocks noChangeShapeType="1"/>
          </p:cNvSpPr>
          <p:nvPr userDrawn="1"/>
        </p:nvSpPr>
        <p:spPr bwMode="auto">
          <a:xfrm>
            <a:off x="299258" y="2017059"/>
            <a:ext cx="8520545" cy="0"/>
          </a:xfrm>
          <a:prstGeom prst="line">
            <a:avLst/>
          </a:prstGeom>
          <a:noFill/>
          <a:ln w="19050">
            <a:solidFill>
              <a:srgbClr val="000000"/>
            </a:solidFill>
            <a:round/>
            <a:headEnd/>
            <a:tailEnd/>
          </a:ln>
          <a:effectLst/>
        </p:spPr>
        <p:txBody>
          <a:bodyPr wrap="none" lIns="101810" tIns="50905" rIns="101810" bIns="50905" anchor="ctr"/>
          <a:lstStyle/>
          <a:p>
            <a:pPr>
              <a:defRPr/>
            </a:pPr>
            <a:endParaRPr lang="en-US" dirty="0">
              <a:latin typeface="Arial" pitchFamily="34" charset="0"/>
              <a:cs typeface="Arial" pitchFamily="34" charset="0"/>
            </a:endParaRPr>
          </a:p>
        </p:txBody>
      </p:sp>
      <p:sp>
        <p:nvSpPr>
          <p:cNvPr id="11" name="Date Placeholder 3"/>
          <p:cNvSpPr>
            <a:spLocks noGrp="1"/>
          </p:cNvSpPr>
          <p:nvPr>
            <p:ph type="dt" sz="half" idx="10"/>
          </p:nvPr>
        </p:nvSpPr>
        <p:spPr>
          <a:xfrm>
            <a:off x="307571" y="6406181"/>
            <a:ext cx="1870364" cy="306593"/>
          </a:xfrm>
        </p:spPr>
        <p:txBody>
          <a:bodyPr/>
          <a:lstStyle/>
          <a:p>
            <a:fld id="{F534C66E-3EB5-47DA-97CF-8700B20D5524}" type="datetime1">
              <a:rPr lang="en-US" smtClean="0"/>
              <a:pPr/>
              <a:t>6/29/2015</a:t>
            </a:fld>
            <a:endParaRPr lang="en-US" dirty="0"/>
          </a:p>
        </p:txBody>
      </p:sp>
      <p:sp>
        <p:nvSpPr>
          <p:cNvPr id="12" name="Footer Placeholder 4"/>
          <p:cNvSpPr>
            <a:spLocks noGrp="1"/>
          </p:cNvSpPr>
          <p:nvPr>
            <p:ph type="ftr" sz="quarter" idx="11"/>
          </p:nvPr>
        </p:nvSpPr>
        <p:spPr>
          <a:xfrm>
            <a:off x="3124200" y="6406182"/>
            <a:ext cx="2895600" cy="314661"/>
          </a:xfrm>
        </p:spPr>
        <p:txBody>
          <a:bodyPr/>
          <a:lstStyle/>
          <a:p>
            <a:endParaRPr lang="en-US" dirty="0"/>
          </a:p>
        </p:txBody>
      </p:sp>
      <p:sp>
        <p:nvSpPr>
          <p:cNvPr id="13" name="Slide Number Placeholder 5"/>
          <p:cNvSpPr>
            <a:spLocks noGrp="1"/>
          </p:cNvSpPr>
          <p:nvPr>
            <p:ph type="sldNum" sz="quarter" idx="12"/>
          </p:nvPr>
        </p:nvSpPr>
        <p:spPr>
          <a:xfrm>
            <a:off x="6691745" y="6406182"/>
            <a:ext cx="2133600" cy="314661"/>
          </a:xfrm>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4852A9C-A0FE-4BF8-8EAD-C0BDA87CBD9C}" type="datetime1">
              <a:rPr lang="en-US" smtClean="0"/>
              <a:pPr/>
              <a:t>6/29/2015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D43D96-1123-4D58-B0A6-4D289A75BAB5}" type="slidenum">
              <a:rPr lang="en-US" smtClean="0"/>
              <a:pPr/>
              <a:t>‹#›</a:t>
            </a:fld>
            <a:endParaRPr lang="en-US" dirty="0"/>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21E3DF-027B-42B3-BC55-6E9C6A019B99}" type="datetime1">
              <a:rPr lang="en-US" smtClean="0"/>
              <a:pPr/>
              <a:t>6/29/2015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D43D96-1123-4D58-B0A6-4D289A75BAB5}" type="slidenum">
              <a:rPr lang="en-US" smtClean="0"/>
              <a:pPr/>
              <a:t>‹#›</a:t>
            </a:fld>
            <a:endParaRPr lang="en-US" dirty="0"/>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7571" y="1048873"/>
            <a:ext cx="8520545" cy="1621715"/>
          </a:xfrm>
        </p:spPr>
        <p:txBody>
          <a:bodyPr>
            <a:normAutofit/>
          </a:bodyPr>
          <a:lstStyle>
            <a:lvl1pPr algn="ct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307571" y="2969110"/>
            <a:ext cx="8520545" cy="2630245"/>
          </a:xfrm>
        </p:spPr>
        <p:txBody>
          <a:bodyPr anchor="ctr" anchorCtr="0">
            <a:normAutofit/>
          </a:bodyPr>
          <a:lstStyle>
            <a:lvl1pPr marL="0" indent="0" algn="ctr">
              <a:buNone/>
              <a:defRPr sz="2800" b="1">
                <a:solidFill>
                  <a:schemeClr val="tx1"/>
                </a:solidFill>
              </a:defRPr>
            </a:lvl1pPr>
            <a:lvl2pPr marL="456827" indent="0" algn="ctr">
              <a:buNone/>
              <a:defRPr>
                <a:solidFill>
                  <a:schemeClr val="tx1">
                    <a:tint val="75000"/>
                  </a:schemeClr>
                </a:solidFill>
              </a:defRPr>
            </a:lvl2pPr>
            <a:lvl3pPr marL="913651" indent="0" algn="ctr">
              <a:buNone/>
              <a:defRPr>
                <a:solidFill>
                  <a:schemeClr val="tx1">
                    <a:tint val="75000"/>
                  </a:schemeClr>
                </a:solidFill>
              </a:defRPr>
            </a:lvl3pPr>
            <a:lvl4pPr marL="1370479" indent="0" algn="ctr">
              <a:buNone/>
              <a:defRPr>
                <a:solidFill>
                  <a:schemeClr val="tx1">
                    <a:tint val="75000"/>
                  </a:schemeClr>
                </a:solidFill>
              </a:defRPr>
            </a:lvl4pPr>
            <a:lvl5pPr marL="1827303" indent="0" algn="ctr">
              <a:buNone/>
              <a:defRPr>
                <a:solidFill>
                  <a:schemeClr val="tx1">
                    <a:tint val="75000"/>
                  </a:schemeClr>
                </a:solidFill>
              </a:defRPr>
            </a:lvl5pPr>
            <a:lvl6pPr marL="2284131" indent="0" algn="ctr">
              <a:buNone/>
              <a:defRPr>
                <a:solidFill>
                  <a:schemeClr val="tx1">
                    <a:tint val="75000"/>
                  </a:schemeClr>
                </a:solidFill>
              </a:defRPr>
            </a:lvl6pPr>
            <a:lvl7pPr marL="2740955" indent="0" algn="ctr">
              <a:buNone/>
              <a:defRPr>
                <a:solidFill>
                  <a:schemeClr val="tx1">
                    <a:tint val="75000"/>
                  </a:schemeClr>
                </a:solidFill>
              </a:defRPr>
            </a:lvl7pPr>
            <a:lvl8pPr marL="3197782" indent="0" algn="ctr">
              <a:buNone/>
              <a:defRPr>
                <a:solidFill>
                  <a:schemeClr val="tx1">
                    <a:tint val="75000"/>
                  </a:schemeClr>
                </a:solidFill>
              </a:defRPr>
            </a:lvl8pPr>
            <a:lvl9pPr marL="3654606"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69DB17A-B67B-4052-A6D8-D7DB3BC9A3DB}"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cxnSp>
        <p:nvCxnSpPr>
          <p:cNvPr id="8" name="Straight Connector 7"/>
          <p:cNvCxnSpPr/>
          <p:nvPr userDrawn="1"/>
        </p:nvCxnSpPr>
        <p:spPr>
          <a:xfrm>
            <a:off x="307571" y="2799678"/>
            <a:ext cx="852054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userDrawn="1"/>
        </p:nvSpPr>
        <p:spPr>
          <a:xfrm>
            <a:off x="299258" y="5865607"/>
            <a:ext cx="8520545" cy="459889"/>
          </a:xfrm>
          <a:prstGeom prst="rect">
            <a:avLst/>
          </a:prstGeom>
          <a:noFill/>
        </p:spPr>
        <p:txBody>
          <a:bodyPr wrap="square" lIns="0" tIns="0" rIns="0" bIns="0" rtlCol="0">
            <a:noAutofit/>
          </a:bodyPr>
          <a:lstStyle/>
          <a:p>
            <a:pPr algn="ctr"/>
            <a:r>
              <a:rPr lang="en-US" sz="1500" b="1" dirty="0" smtClean="0">
                <a:solidFill>
                  <a:srgbClr val="000000"/>
                </a:solidFill>
                <a:latin typeface="Arial" pitchFamily="34" charset="0"/>
                <a:cs typeface="Arial" pitchFamily="34" charset="0"/>
              </a:rPr>
              <a:t>THIS PRELIMINARY WORK OF GAO IS SUBJECT TO REVISION AND SHOULD NOT BE REPRODUCED OR DISTRIBUTED. SOME GRAPHICS MAY BE ENTITLED TO COPYRIGHT. </a:t>
            </a:r>
            <a:endParaRPr lang="en-US" sz="1500" b="1" dirty="0">
              <a:solidFill>
                <a:srgbClr val="000000"/>
              </a:solidFill>
              <a:latin typeface="Arial" pitchFamily="34" charset="0"/>
              <a:cs typeface="Arial" pitchFamily="34" charset="0"/>
            </a:endParaRPr>
          </a:p>
        </p:txBody>
      </p:sp>
      <p:cxnSp>
        <p:nvCxnSpPr>
          <p:cNvPr id="10" name="Straight Connector 9"/>
          <p:cNvCxnSpPr/>
          <p:nvPr userDrawn="1"/>
        </p:nvCxnSpPr>
        <p:spPr>
          <a:xfrm>
            <a:off x="299258" y="5792993"/>
            <a:ext cx="852054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marL="1768139" indent="-226357" algn="l" rtl="0" eaLnBrk="1" fontAlgn="base" hangingPunct="1">
              <a:lnSpc>
                <a:spcPct val="85000"/>
              </a:lnSpc>
              <a:spcBef>
                <a:spcPct val="15000"/>
              </a:spcBef>
              <a:spcAft>
                <a:spcPct val="0"/>
              </a:spcAft>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2B5A289-61A6-432B-9AF5-5B38BDF030D1}"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
        <p:nvSpPr>
          <p:cNvPr id="7" name="Line 38"/>
          <p:cNvSpPr>
            <a:spLocks noChangeShapeType="1"/>
          </p:cNvSpPr>
          <p:nvPr userDrawn="1"/>
        </p:nvSpPr>
        <p:spPr bwMode="auto">
          <a:xfrm>
            <a:off x="301627" y="2019860"/>
            <a:ext cx="8520545" cy="0"/>
          </a:xfrm>
          <a:prstGeom prst="line">
            <a:avLst/>
          </a:prstGeom>
          <a:noFill/>
          <a:ln w="19050">
            <a:solidFill>
              <a:schemeClr val="tx1"/>
            </a:solidFill>
            <a:round/>
            <a:headEnd/>
            <a:tailEnd/>
          </a:ln>
          <a:effectLst/>
        </p:spPr>
        <p:txBody>
          <a:bodyPr wrap="none" lIns="91365" tIns="45683" rIns="91365" bIns="45683" anchor="ctr"/>
          <a:lstStyle/>
          <a:p>
            <a:pPr>
              <a:defRPr/>
            </a:pPr>
            <a:endParaRPr lang="en-US" dirty="0">
              <a:latin typeface="Arial" pitchFamily="34" charset="0"/>
              <a:cs typeface="Arial" pitchFamily="34" charset="0"/>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7"/>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6827" indent="0">
              <a:buNone/>
              <a:defRPr sz="1800">
                <a:solidFill>
                  <a:schemeClr val="tx1">
                    <a:tint val="75000"/>
                  </a:schemeClr>
                </a:solidFill>
              </a:defRPr>
            </a:lvl2pPr>
            <a:lvl3pPr marL="913651" indent="0">
              <a:buNone/>
              <a:defRPr sz="1600">
                <a:solidFill>
                  <a:schemeClr val="tx1">
                    <a:tint val="75000"/>
                  </a:schemeClr>
                </a:solidFill>
              </a:defRPr>
            </a:lvl3pPr>
            <a:lvl4pPr marL="1370479" indent="0">
              <a:buNone/>
              <a:defRPr sz="1400">
                <a:solidFill>
                  <a:schemeClr val="tx1">
                    <a:tint val="75000"/>
                  </a:schemeClr>
                </a:solidFill>
              </a:defRPr>
            </a:lvl4pPr>
            <a:lvl5pPr marL="1827303" indent="0">
              <a:buNone/>
              <a:defRPr sz="1400">
                <a:solidFill>
                  <a:schemeClr val="tx1">
                    <a:tint val="75000"/>
                  </a:schemeClr>
                </a:solidFill>
              </a:defRPr>
            </a:lvl5pPr>
            <a:lvl6pPr marL="2284131" indent="0">
              <a:buNone/>
              <a:defRPr sz="1400">
                <a:solidFill>
                  <a:schemeClr val="tx1">
                    <a:tint val="75000"/>
                  </a:schemeClr>
                </a:solidFill>
              </a:defRPr>
            </a:lvl6pPr>
            <a:lvl7pPr marL="2740955" indent="0">
              <a:buNone/>
              <a:defRPr sz="1400">
                <a:solidFill>
                  <a:schemeClr val="tx1">
                    <a:tint val="75000"/>
                  </a:schemeClr>
                </a:solidFill>
              </a:defRPr>
            </a:lvl7pPr>
            <a:lvl8pPr marL="3197782" indent="0">
              <a:buNone/>
              <a:defRPr sz="1400">
                <a:solidFill>
                  <a:schemeClr val="tx1">
                    <a:tint val="75000"/>
                  </a:schemeClr>
                </a:solidFill>
              </a:defRPr>
            </a:lvl8pPr>
            <a:lvl9pPr marL="3654606"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020447-86B9-4BF6-9049-2F2460B47B25}"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4320" y="1952513"/>
            <a:ext cx="4222865" cy="417934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952513"/>
            <a:ext cx="4222865" cy="417934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35C9998-255C-45B9-A52D-EC9258BD00E0}" type="datetime1">
              <a:rPr lang="en-US" smtClean="0"/>
              <a:pPr/>
              <a:t>6/29/2015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15641" y="2081605"/>
            <a:ext cx="4040188" cy="639762"/>
          </a:xfrm>
        </p:spPr>
        <p:txBody>
          <a:bodyPr anchor="b"/>
          <a:lstStyle>
            <a:lvl1pPr marL="0" indent="0">
              <a:buNone/>
              <a:defRPr sz="2400" b="1"/>
            </a:lvl1pPr>
            <a:lvl2pPr marL="456827" indent="0">
              <a:buNone/>
              <a:defRPr sz="2000" b="1"/>
            </a:lvl2pPr>
            <a:lvl3pPr marL="913651" indent="0">
              <a:buNone/>
              <a:defRPr sz="1800" b="1"/>
            </a:lvl3pPr>
            <a:lvl4pPr marL="1370479" indent="0">
              <a:buNone/>
              <a:defRPr sz="1600" b="1"/>
            </a:lvl4pPr>
            <a:lvl5pPr marL="1827303" indent="0">
              <a:buNone/>
              <a:defRPr sz="1600" b="1"/>
            </a:lvl5pPr>
            <a:lvl6pPr marL="2284131" indent="0">
              <a:buNone/>
              <a:defRPr sz="1600" b="1"/>
            </a:lvl6pPr>
            <a:lvl7pPr marL="2740955" indent="0">
              <a:buNone/>
              <a:defRPr sz="1600" b="1"/>
            </a:lvl7pPr>
            <a:lvl8pPr marL="3197782" indent="0">
              <a:buNone/>
              <a:defRPr sz="1600" b="1"/>
            </a:lvl8pPr>
            <a:lvl9pPr marL="3654606"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759337"/>
            <a:ext cx="4040188" cy="33725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32" y="2081605"/>
            <a:ext cx="4041775" cy="639762"/>
          </a:xfrm>
        </p:spPr>
        <p:txBody>
          <a:bodyPr anchor="b"/>
          <a:lstStyle>
            <a:lvl1pPr marL="0" indent="0">
              <a:buNone/>
              <a:defRPr sz="2400" b="1"/>
            </a:lvl1pPr>
            <a:lvl2pPr marL="456827" indent="0">
              <a:buNone/>
              <a:defRPr sz="2000" b="1"/>
            </a:lvl2pPr>
            <a:lvl3pPr marL="913651" indent="0">
              <a:buNone/>
              <a:defRPr sz="1800" b="1"/>
            </a:lvl3pPr>
            <a:lvl4pPr marL="1370479" indent="0">
              <a:buNone/>
              <a:defRPr sz="1600" b="1"/>
            </a:lvl4pPr>
            <a:lvl5pPr marL="1827303" indent="0">
              <a:buNone/>
              <a:defRPr sz="1600" b="1"/>
            </a:lvl5pPr>
            <a:lvl6pPr marL="2284131" indent="0">
              <a:buNone/>
              <a:defRPr sz="1600" b="1"/>
            </a:lvl6pPr>
            <a:lvl7pPr marL="2740955" indent="0">
              <a:buNone/>
              <a:defRPr sz="1600" b="1"/>
            </a:lvl7pPr>
            <a:lvl8pPr marL="3197782" indent="0">
              <a:buNone/>
              <a:defRPr sz="1600" b="1"/>
            </a:lvl8pPr>
            <a:lvl9pPr marL="3654606"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2" y="2759337"/>
            <a:ext cx="4041775" cy="33725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3FDAE14-0F11-4D4A-859F-BC4C3A73D3C0}" type="datetime1">
              <a:rPr lang="en-US" smtClean="0"/>
              <a:pPr/>
              <a:t>6/29/2015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B0659EE-2BCC-45B1-A0C0-086780306225}" type="datetime1">
              <a:rPr lang="en-US" smtClean="0"/>
              <a:pPr/>
              <a:t>6/29/2015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11F860-05C5-45C8-ABF0-E24FF4F93C1B}" type="datetime1">
              <a:rPr lang="en-US" smtClean="0"/>
              <a:pPr/>
              <a:t>6/29/2015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smtClean="0"/>
          </a:p>
        </p:txBody>
      </p:sp>
      <p:sp>
        <p:nvSpPr>
          <p:cNvPr id="5" name="Title 1"/>
          <p:cNvSpPr>
            <a:spLocks noGrp="1"/>
          </p:cNvSpPr>
          <p:nvPr>
            <p:ph type="title"/>
          </p:nvPr>
        </p:nvSpPr>
        <p:spPr>
          <a:xfrm>
            <a:off x="299258" y="992395"/>
            <a:ext cx="8520545" cy="911711"/>
          </a:xfrm>
        </p:spPr>
        <p:txBody>
          <a:bodyPr/>
          <a:lstStyle/>
          <a:p>
            <a:r>
              <a:rPr lang="en-US" smtClean="0"/>
              <a:t>Click to edit Master title style</a:t>
            </a:r>
            <a:endParaRPr lang="en-US"/>
          </a:p>
        </p:txBody>
      </p:sp>
      <p:sp>
        <p:nvSpPr>
          <p:cNvPr id="6" name="Content Placeholder 2"/>
          <p:cNvSpPr>
            <a:spLocks noGrp="1"/>
          </p:cNvSpPr>
          <p:nvPr>
            <p:ph idx="1"/>
          </p:nvPr>
        </p:nvSpPr>
        <p:spPr>
          <a:xfrm>
            <a:off x="299258" y="2097741"/>
            <a:ext cx="8520545" cy="422775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txBox="1">
            <a:spLocks/>
          </p:cNvSpPr>
          <p:nvPr userDrawn="1"/>
        </p:nvSpPr>
        <p:spPr>
          <a:xfrm>
            <a:off x="307571" y="6406181"/>
            <a:ext cx="1870364" cy="306593"/>
          </a:xfrm>
          <a:prstGeom prst="rect">
            <a:avLst/>
          </a:prstGeom>
        </p:spPr>
        <p:txBody>
          <a:bodyPr vert="horz" lIns="91365" tIns="45683" rIns="91365" bIns="45683" rtlCol="0" anchor="ctr"/>
          <a:lstStyle/>
          <a:p>
            <a:pPr marL="0" marR="0" lvl="0" indent="0" algn="l" defTabSz="913651" rtl="0" eaLnBrk="1" fontAlgn="auto" latinLnBrk="0" hangingPunct="1">
              <a:lnSpc>
                <a:spcPct val="100000"/>
              </a:lnSpc>
              <a:spcBef>
                <a:spcPts val="0"/>
              </a:spcBef>
              <a:spcAft>
                <a:spcPts val="0"/>
              </a:spcAft>
              <a:buClrTx/>
              <a:buSzTx/>
              <a:buFontTx/>
              <a:buNone/>
              <a:tabLst/>
              <a:defRPr/>
            </a:pPr>
            <a:fld id="{B6CAB80B-39B1-40A9-9D70-E337B97384B5}" type="datetimeFigureOut">
              <a:rPr kumimoji="0" lang="en-US" sz="1400" b="0" i="0" u="none" strike="noStrike" kern="1200" cap="none" spc="0" normalizeH="0" baseline="0" noProof="0" smtClean="0">
                <a:ln>
                  <a:noFill/>
                </a:ln>
                <a:solidFill>
                  <a:schemeClr val="tx1"/>
                </a:solidFill>
                <a:effectLst/>
                <a:uLnTx/>
                <a:uFillTx/>
                <a:latin typeface="Arial" pitchFamily="34" charset="0"/>
                <a:ea typeface="+mn-ea"/>
                <a:cs typeface="Arial" pitchFamily="34" charset="0"/>
              </a:rPr>
              <a:pPr marL="0" marR="0" lvl="0" indent="0" algn="l" defTabSz="913651" rtl="0" eaLnBrk="1" fontAlgn="auto" latinLnBrk="0" hangingPunct="1">
                <a:lnSpc>
                  <a:spcPct val="100000"/>
                </a:lnSpc>
                <a:spcBef>
                  <a:spcPts val="0"/>
                </a:spcBef>
                <a:spcAft>
                  <a:spcPts val="0"/>
                </a:spcAft>
                <a:buClrTx/>
                <a:buSzTx/>
                <a:buFontTx/>
                <a:buNone/>
                <a:tabLst/>
                <a:defRPr/>
              </a:pPr>
              <a:t>6/29/2015</a:t>
            </a:fld>
            <a:endParaRPr kumimoji="0" lang="en-US" sz="14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
        <p:nvSpPr>
          <p:cNvPr id="8" name="Slide Number Placeholder 5"/>
          <p:cNvSpPr txBox="1">
            <a:spLocks/>
          </p:cNvSpPr>
          <p:nvPr userDrawn="1"/>
        </p:nvSpPr>
        <p:spPr>
          <a:xfrm>
            <a:off x="6691745" y="6406182"/>
            <a:ext cx="2133600" cy="314661"/>
          </a:xfrm>
          <a:prstGeom prst="rect">
            <a:avLst/>
          </a:prstGeom>
        </p:spPr>
        <p:txBody>
          <a:bodyPr vert="horz" lIns="91365" tIns="45683" rIns="91365" bIns="45683" rtlCol="0" anchor="ctr"/>
          <a:lstStyle/>
          <a:p>
            <a:pPr marL="0" marR="0" lvl="0" indent="0" algn="r" defTabSz="913651"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
        <p:nvSpPr>
          <p:cNvPr id="9" name="Line 38"/>
          <p:cNvSpPr>
            <a:spLocks noChangeShapeType="1"/>
          </p:cNvSpPr>
          <p:nvPr userDrawn="1"/>
        </p:nvSpPr>
        <p:spPr bwMode="auto">
          <a:xfrm>
            <a:off x="301627" y="2019860"/>
            <a:ext cx="8520545" cy="0"/>
          </a:xfrm>
          <a:prstGeom prst="line">
            <a:avLst/>
          </a:prstGeom>
          <a:noFill/>
          <a:ln w="19050">
            <a:solidFill>
              <a:schemeClr val="tx1"/>
            </a:solidFill>
            <a:round/>
            <a:headEnd/>
            <a:tailEnd/>
          </a:ln>
          <a:effectLst/>
        </p:spPr>
        <p:txBody>
          <a:bodyPr wrap="none" lIns="91365" tIns="45683" rIns="91365" bIns="45683" anchor="ctr"/>
          <a:lstStyle/>
          <a:p>
            <a:pPr>
              <a:defRPr/>
            </a:pPr>
            <a:endParaRPr lang="en-US" dirty="0">
              <a:latin typeface="Arial" pitchFamily="34" charset="0"/>
              <a:cs typeface="Arial" pitchFamily="34" charset="0"/>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1145689"/>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4473" y="1145689"/>
            <a:ext cx="5111750" cy="500230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4" y="2355925"/>
            <a:ext cx="3008313" cy="3775934"/>
          </a:xfrm>
        </p:spPr>
        <p:txBody>
          <a:bodyPr/>
          <a:lstStyle>
            <a:lvl1pPr marL="0" indent="0">
              <a:buNone/>
              <a:defRPr sz="1400"/>
            </a:lvl1pPr>
            <a:lvl2pPr marL="456827" indent="0">
              <a:buNone/>
              <a:defRPr sz="1200"/>
            </a:lvl2pPr>
            <a:lvl3pPr marL="913651" indent="0">
              <a:buNone/>
              <a:defRPr sz="1000"/>
            </a:lvl3pPr>
            <a:lvl4pPr marL="1370479" indent="0">
              <a:buNone/>
              <a:defRPr sz="900"/>
            </a:lvl4pPr>
            <a:lvl5pPr marL="1827303" indent="0">
              <a:buNone/>
              <a:defRPr sz="900"/>
            </a:lvl5pPr>
            <a:lvl6pPr marL="2284131" indent="0">
              <a:buNone/>
              <a:defRPr sz="900"/>
            </a:lvl6pPr>
            <a:lvl7pPr marL="2740955" indent="0">
              <a:buNone/>
              <a:defRPr sz="900"/>
            </a:lvl7pPr>
            <a:lvl8pPr marL="3197782" indent="0">
              <a:buNone/>
              <a:defRPr sz="900"/>
            </a:lvl8pPr>
            <a:lvl9pPr marL="3654606"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9FBCCC-7D46-4309-AE25-D3C38E48D962}" type="datetime1">
              <a:rPr lang="en-US" smtClean="0"/>
              <a:pPr/>
              <a:t>6/29/2015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1008531"/>
            <a:ext cx="5486400" cy="3719456"/>
          </a:xfrm>
        </p:spPr>
        <p:txBody>
          <a:bodyPr/>
          <a:lstStyle>
            <a:lvl1pPr marL="0" indent="0">
              <a:buNone/>
              <a:defRPr sz="3200"/>
            </a:lvl1pPr>
            <a:lvl2pPr marL="456827" indent="0">
              <a:buNone/>
              <a:defRPr sz="2800"/>
            </a:lvl2pPr>
            <a:lvl3pPr marL="913651" indent="0">
              <a:buNone/>
              <a:defRPr sz="2400"/>
            </a:lvl3pPr>
            <a:lvl4pPr marL="1370479" indent="0">
              <a:buNone/>
              <a:defRPr sz="2000"/>
            </a:lvl4pPr>
            <a:lvl5pPr marL="1827303" indent="0">
              <a:buNone/>
              <a:defRPr sz="2000"/>
            </a:lvl5pPr>
            <a:lvl6pPr marL="2284131" indent="0">
              <a:buNone/>
              <a:defRPr sz="2000"/>
            </a:lvl6pPr>
            <a:lvl7pPr marL="2740955" indent="0">
              <a:buNone/>
              <a:defRPr sz="2000"/>
            </a:lvl7pPr>
            <a:lvl8pPr marL="3197782" indent="0">
              <a:buNone/>
              <a:defRPr sz="2000"/>
            </a:lvl8pPr>
            <a:lvl9pPr marL="3654606"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827" indent="0">
              <a:buNone/>
              <a:defRPr sz="1200"/>
            </a:lvl2pPr>
            <a:lvl3pPr marL="913651" indent="0">
              <a:buNone/>
              <a:defRPr sz="1000"/>
            </a:lvl3pPr>
            <a:lvl4pPr marL="1370479" indent="0">
              <a:buNone/>
              <a:defRPr sz="900"/>
            </a:lvl4pPr>
            <a:lvl5pPr marL="1827303" indent="0">
              <a:buNone/>
              <a:defRPr sz="900"/>
            </a:lvl5pPr>
            <a:lvl6pPr marL="2284131" indent="0">
              <a:buNone/>
              <a:defRPr sz="900"/>
            </a:lvl6pPr>
            <a:lvl7pPr marL="2740955" indent="0">
              <a:buNone/>
              <a:defRPr sz="900"/>
            </a:lvl7pPr>
            <a:lvl8pPr marL="3197782" indent="0">
              <a:buNone/>
              <a:defRPr sz="900"/>
            </a:lvl8pPr>
            <a:lvl9pPr marL="3654606"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ECBFA0-6F97-4CC1-90AA-BEF6A97F9259}" type="datetime1">
              <a:rPr lang="en-US" smtClean="0"/>
              <a:pPr/>
              <a:t>6/29/2015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D3AA28-5CEA-4EAD-893C-FEA1A62DDD05}" type="datetime1">
              <a:rPr lang="en-US" smtClean="0"/>
              <a:pPr/>
              <a:t>6/29/2015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D43D96-1123-4D58-B0A6-4D289A75BAB5}" type="slidenum">
              <a:rPr lang="en-US" smtClean="0"/>
              <a:pPr/>
              <a:t>‹#›</a:t>
            </a:fld>
            <a:endParaRPr lang="en-US" dirty="0"/>
          </a:p>
        </p:txBody>
      </p:sp>
      <p:sp>
        <p:nvSpPr>
          <p:cNvPr id="5" name="Title 1"/>
          <p:cNvSpPr>
            <a:spLocks noGrp="1"/>
          </p:cNvSpPr>
          <p:nvPr>
            <p:ph type="title"/>
          </p:nvPr>
        </p:nvSpPr>
        <p:spPr>
          <a:xfrm>
            <a:off x="299258" y="992394"/>
            <a:ext cx="8520545" cy="911711"/>
          </a:xfrm>
        </p:spPr>
        <p:txBody>
          <a:bodyPr/>
          <a:lstStyle/>
          <a:p>
            <a:r>
              <a:rPr lang="en-US" smtClean="0"/>
              <a:t>Click to edit Master title style</a:t>
            </a:r>
            <a:endParaRPr lang="en-US"/>
          </a:p>
        </p:txBody>
      </p:sp>
      <p:sp>
        <p:nvSpPr>
          <p:cNvPr id="6" name="Content Placeholder 2"/>
          <p:cNvSpPr>
            <a:spLocks noGrp="1"/>
          </p:cNvSpPr>
          <p:nvPr>
            <p:ph idx="1"/>
          </p:nvPr>
        </p:nvSpPr>
        <p:spPr>
          <a:xfrm>
            <a:off x="299258" y="2097741"/>
            <a:ext cx="8520545" cy="422775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txBox="1">
            <a:spLocks/>
          </p:cNvSpPr>
          <p:nvPr/>
        </p:nvSpPr>
        <p:spPr>
          <a:xfrm>
            <a:off x="307571" y="6406180"/>
            <a:ext cx="1870364" cy="306593"/>
          </a:xfrm>
          <a:prstGeom prst="rect">
            <a:avLst/>
          </a:prstGeom>
        </p:spPr>
        <p:txBody>
          <a:bodyPr vert="horz" lIns="91418" tIns="45709" rIns="91418" bIns="45709" rtlCol="0" anchor="ctr"/>
          <a:lstStyle/>
          <a:p>
            <a:pPr marL="0" marR="0" lvl="0" indent="0" algn="l" defTabSz="914186" rtl="0" eaLnBrk="1" fontAlgn="auto" latinLnBrk="0" hangingPunct="1">
              <a:lnSpc>
                <a:spcPct val="100000"/>
              </a:lnSpc>
              <a:spcBef>
                <a:spcPts val="0"/>
              </a:spcBef>
              <a:spcAft>
                <a:spcPts val="0"/>
              </a:spcAft>
              <a:buClrTx/>
              <a:buSzTx/>
              <a:buFontTx/>
              <a:buNone/>
              <a:tabLst/>
              <a:defRPr/>
            </a:pPr>
            <a:fld id="{B6CAB80B-39B1-40A9-9D70-E337B97384B5}" type="datetimeFigureOut">
              <a:rPr kumimoji="0" lang="en-US" sz="1400" b="0" i="0" u="none" strike="noStrike" kern="1200" cap="none" spc="0" normalizeH="0" baseline="0" noProof="0" smtClean="0">
                <a:ln>
                  <a:noFill/>
                </a:ln>
                <a:solidFill>
                  <a:schemeClr val="tx1"/>
                </a:solidFill>
                <a:effectLst/>
                <a:uLnTx/>
                <a:uFillTx/>
                <a:latin typeface="Arial" pitchFamily="34" charset="0"/>
                <a:ea typeface="+mn-ea"/>
                <a:cs typeface="Arial" pitchFamily="34" charset="0"/>
              </a:rPr>
              <a:pPr marL="0" marR="0" lvl="0" indent="0" algn="l" defTabSz="914186" rtl="0" eaLnBrk="1" fontAlgn="auto" latinLnBrk="0" hangingPunct="1">
                <a:lnSpc>
                  <a:spcPct val="100000"/>
                </a:lnSpc>
                <a:spcBef>
                  <a:spcPts val="0"/>
                </a:spcBef>
                <a:spcAft>
                  <a:spcPts val="0"/>
                </a:spcAft>
                <a:buClrTx/>
                <a:buSzTx/>
                <a:buFontTx/>
                <a:buNone/>
                <a:tabLst/>
                <a:defRPr/>
              </a:pPr>
              <a:t>6/29/2015</a:t>
            </a:fld>
            <a:endParaRPr kumimoji="0" lang="en-US" sz="14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
        <p:nvSpPr>
          <p:cNvPr id="8" name="Slide Number Placeholder 5"/>
          <p:cNvSpPr txBox="1">
            <a:spLocks/>
          </p:cNvSpPr>
          <p:nvPr/>
        </p:nvSpPr>
        <p:spPr>
          <a:xfrm>
            <a:off x="6691745" y="6406180"/>
            <a:ext cx="2133600" cy="314661"/>
          </a:xfrm>
          <a:prstGeom prst="rect">
            <a:avLst/>
          </a:prstGeom>
        </p:spPr>
        <p:txBody>
          <a:bodyPr vert="horz" lIns="91418" tIns="45709" rIns="91418" bIns="45709" rtlCol="0" anchor="ctr"/>
          <a:lstStyle/>
          <a:p>
            <a:pPr marL="0" marR="0" lvl="0" indent="0" algn="r" defTabSz="914186"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
        <p:nvSpPr>
          <p:cNvPr id="9" name="Line 38"/>
          <p:cNvSpPr>
            <a:spLocks noChangeShapeType="1"/>
          </p:cNvSpPr>
          <p:nvPr/>
        </p:nvSpPr>
        <p:spPr bwMode="auto">
          <a:xfrm>
            <a:off x="301627" y="2019860"/>
            <a:ext cx="8520545" cy="0"/>
          </a:xfrm>
          <a:prstGeom prst="line">
            <a:avLst/>
          </a:prstGeom>
          <a:noFill/>
          <a:ln w="19050">
            <a:solidFill>
              <a:schemeClr val="tx1"/>
            </a:solidFill>
            <a:round/>
            <a:headEnd/>
            <a:tailEnd/>
          </a:ln>
          <a:effectLst/>
        </p:spPr>
        <p:txBody>
          <a:bodyPr wrap="none" lIns="91418" tIns="45709" rIns="91418" bIns="45709" anchor="ctr"/>
          <a:lstStyle/>
          <a:p>
            <a:pPr>
              <a:defRPr/>
            </a:pPr>
            <a:endParaRPr lang="en-US" dirty="0">
              <a:latin typeface="Arial" pitchFamily="34" charset="0"/>
              <a:cs typeface="Arial" pitchFamily="34" charset="0"/>
            </a:endParaRPr>
          </a:p>
        </p:txBody>
      </p:sp>
    </p:spTree>
  </p:cSld>
  <p:clrMapOvr>
    <a:masterClrMapping/>
  </p:clrMapOvr>
  <p:hf hdr="0" ftr="0" dt="0"/>
</p:sldLayout>
</file>

<file path=ppt/slideLayouts/slideLayout7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BC622D-3E22-423E-85B8-6403522C7B89}"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73075"/>
            <a:ext cx="2057400" cy="505071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073075"/>
            <a:ext cx="6019800" cy="505071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FD5CA0-A15D-4E80-85FD-96EBD2359918}"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itchFamily="34" charset="0"/>
                <a:cs typeface="Arial" pitchFamily="34" charset="0"/>
              </a:defRPr>
            </a:lvl1pPr>
          </a:lstStyle>
          <a:p>
            <a:r>
              <a:rPr lang="en-US" smtClean="0"/>
              <a:t>Click to edit Master title style</a:t>
            </a:r>
            <a:endParaRPr lang="en-US"/>
          </a:p>
        </p:txBody>
      </p:sp>
      <p:sp>
        <p:nvSpPr>
          <p:cNvPr id="3" name="Content Placeholder 2"/>
          <p:cNvSpPr>
            <a:spLocks noGrp="1"/>
          </p:cNvSpPr>
          <p:nvPr>
            <p:ph idx="1"/>
          </p:nvPr>
        </p:nvSpPr>
        <p:spPr>
          <a:xfrm>
            <a:off x="274320" y="2081611"/>
            <a:ext cx="8337665" cy="2542095"/>
          </a:xfrm>
          <a:noFill/>
          <a:ln w="9525">
            <a:noFill/>
            <a:miter lim="800000"/>
            <a:headEnd/>
            <a:tailEnd/>
          </a:ln>
          <a:effectLst/>
        </p:spPr>
        <p:txBody>
          <a:bodyPr lIns="91326" tIns="45663" rIns="91326" bIns="45663" numCol="6">
            <a:spAutoFit/>
          </a:bodyPr>
          <a:lstStyle>
            <a:lvl1pPr algn="l" defTabSz="913859" rtl="0" fontAlgn="base">
              <a:lnSpc>
                <a:spcPts val="718"/>
              </a:lnSpc>
              <a:spcAft>
                <a:spcPct val="0"/>
              </a:spcAft>
              <a:buNone/>
              <a:defRPr lang="en-US" sz="800" b="1" kern="1200" smtClean="0">
                <a:solidFill>
                  <a:schemeClr val="tx1"/>
                </a:solidFill>
                <a:latin typeface="Arial" pitchFamily="34" charset="0"/>
                <a:ea typeface="+mn-ea"/>
                <a:cs typeface="Arial" pitchFamily="34" charset="0"/>
              </a:defRPr>
            </a:lvl1pPr>
            <a:lvl2pPr algn="l" defTabSz="913859" rtl="0" fontAlgn="base">
              <a:lnSpc>
                <a:spcPts val="718"/>
              </a:lnSpc>
              <a:spcAft>
                <a:spcPct val="0"/>
              </a:spcAft>
              <a:buNone/>
              <a:defRPr lang="en-US" sz="800" b="0" kern="1200" smtClean="0">
                <a:solidFill>
                  <a:schemeClr val="tx1"/>
                </a:solidFill>
                <a:latin typeface="Arial" pitchFamily="34" charset="0"/>
                <a:ea typeface="+mn-ea"/>
                <a:cs typeface="Arial" pitchFamily="34" charset="0"/>
              </a:defRPr>
            </a:lvl2pPr>
            <a:lvl3pPr algn="l" defTabSz="913859" rtl="0" fontAlgn="base">
              <a:lnSpc>
                <a:spcPts val="718"/>
              </a:lnSpc>
              <a:spcAft>
                <a:spcPct val="0"/>
              </a:spcAft>
              <a:buNone/>
              <a:defRPr lang="en-US" sz="800" b="0" kern="1200" smtClean="0">
                <a:solidFill>
                  <a:schemeClr val="tx1"/>
                </a:solidFill>
                <a:latin typeface="Arial" pitchFamily="34" charset="0"/>
                <a:ea typeface="+mn-ea"/>
                <a:cs typeface="Arial" pitchFamily="34" charset="0"/>
              </a:defRPr>
            </a:lvl3pPr>
            <a:lvl4pPr algn="l" defTabSz="913859" rtl="0" fontAlgn="base">
              <a:lnSpc>
                <a:spcPts val="718"/>
              </a:lnSpc>
              <a:spcAft>
                <a:spcPct val="0"/>
              </a:spcAft>
              <a:buNone/>
              <a:defRPr lang="en-US" sz="800" b="0" kern="1200" smtClean="0">
                <a:solidFill>
                  <a:schemeClr val="tx1"/>
                </a:solidFill>
                <a:latin typeface="Arial" pitchFamily="34" charset="0"/>
                <a:ea typeface="+mn-ea"/>
                <a:cs typeface="Arial" pitchFamily="34" charset="0"/>
              </a:defRPr>
            </a:lvl4pPr>
            <a:lvl5pPr algn="l" defTabSz="913859" rtl="0" fontAlgn="base">
              <a:lnSpc>
                <a:spcPts val="718"/>
              </a:lnSpc>
              <a:spcAft>
                <a:spcPct val="0"/>
              </a:spcAft>
              <a:buNone/>
              <a:defRPr lang="en-US" sz="800" b="0" kern="1200" dirty="0">
                <a:solidFill>
                  <a:schemeClr val="tx1"/>
                </a:solidFill>
                <a:latin typeface="Arial" pitchFamily="34" charset="0"/>
                <a:ea typeface="+mn-ea"/>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5"/>
          <p:cNvSpPr>
            <a:spLocks noGrp="1" noChangeArrowheads="1"/>
          </p:cNvSpPr>
          <p:nvPr>
            <p:ph type="dt" sz="half" idx="10"/>
          </p:nvPr>
        </p:nvSpPr>
        <p:spPr>
          <a:ln/>
        </p:spPr>
        <p:txBody>
          <a:bodyPr/>
          <a:lstStyle>
            <a:lvl1pPr>
              <a:defRPr>
                <a:latin typeface="Arial" pitchFamily="34" charset="0"/>
                <a:cs typeface="Arial" pitchFamily="34" charset="0"/>
              </a:defRPr>
            </a:lvl1pPr>
          </a:lstStyle>
          <a:p>
            <a:pPr>
              <a:defRPr/>
            </a:pPr>
            <a:fld id="{498CE5CB-C5C1-416C-9C65-F4DBDDD31568}" type="datetime1">
              <a:rPr lang="en-US" smtClean="0"/>
              <a:pPr>
                <a:defRPr/>
              </a:pPr>
              <a:t>6/29/2015</a:t>
            </a:fld>
            <a:endParaRPr lang="en-US" dirty="0"/>
          </a:p>
        </p:txBody>
      </p:sp>
      <p:sp>
        <p:nvSpPr>
          <p:cNvPr id="5" name="Rectangle 6"/>
          <p:cNvSpPr>
            <a:spLocks noGrp="1" noChangeArrowheads="1"/>
          </p:cNvSpPr>
          <p:nvPr>
            <p:ph type="ftr" sz="quarter" idx="11"/>
          </p:nvPr>
        </p:nvSpPr>
        <p:spPr>
          <a:ln/>
        </p:spPr>
        <p:txBody>
          <a:bodyPr/>
          <a:lstStyle>
            <a:lvl1pPr>
              <a:defRPr>
                <a:latin typeface="Arial" pitchFamily="34" charset="0"/>
                <a:cs typeface="Arial" pitchFamily="34" charset="0"/>
              </a:defRPr>
            </a:lvl1pPr>
          </a:lstStyle>
          <a:p>
            <a:pPr>
              <a:defRPr/>
            </a:pPr>
            <a:endParaRPr lang="en-US" dirty="0"/>
          </a:p>
        </p:txBody>
      </p:sp>
      <p:sp>
        <p:nvSpPr>
          <p:cNvPr id="6" name="Rectangle 7"/>
          <p:cNvSpPr>
            <a:spLocks noGrp="1" noChangeArrowheads="1"/>
          </p:cNvSpPr>
          <p:nvPr>
            <p:ph type="sldNum" sz="quarter" idx="12"/>
          </p:nvPr>
        </p:nvSpPr>
        <p:spPr>
          <a:ln/>
        </p:spPr>
        <p:txBody>
          <a:bodyPr/>
          <a:lstStyle>
            <a:lvl1pPr>
              <a:defRPr>
                <a:latin typeface="Arial" pitchFamily="34" charset="0"/>
                <a:cs typeface="Arial" pitchFamily="34" charset="0"/>
              </a:defRPr>
            </a:lvl1p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MAPS">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anchor="t" anchorCtr="0">
            <a:noAutofit/>
          </a:bodyPr>
          <a:lstStyle>
            <a:lvl1pPr>
              <a:defRPr>
                <a:latin typeface="Arial" pitchFamily="34" charset="0"/>
                <a:cs typeface="Arial" pitchFamily="34" charset="0"/>
              </a:defRPr>
            </a:lvl1pPr>
          </a:lstStyle>
          <a:p>
            <a:r>
              <a:rPr lang="en-US" smtClean="0"/>
              <a:t>Click to edit Master title style</a:t>
            </a:r>
            <a:endParaRPr lang="en-US" dirty="0"/>
          </a:p>
        </p:txBody>
      </p:sp>
      <p:sp>
        <p:nvSpPr>
          <p:cNvPr id="4" name="Rectangle 5"/>
          <p:cNvSpPr>
            <a:spLocks noGrp="1" noChangeArrowheads="1"/>
          </p:cNvSpPr>
          <p:nvPr>
            <p:ph type="dt" sz="half" idx="10"/>
          </p:nvPr>
        </p:nvSpPr>
        <p:spPr>
          <a:ln/>
        </p:spPr>
        <p:txBody>
          <a:bodyPr/>
          <a:lstStyle>
            <a:lvl1pPr>
              <a:defRPr>
                <a:latin typeface="Arial" pitchFamily="34" charset="0"/>
                <a:cs typeface="Arial" pitchFamily="34" charset="0"/>
              </a:defRPr>
            </a:lvl1pPr>
          </a:lstStyle>
          <a:p>
            <a:pPr>
              <a:defRPr/>
            </a:pPr>
            <a:fld id="{942619A7-4763-4B70-93AC-7993BAB67675}" type="datetime1">
              <a:rPr lang="en-US" smtClean="0"/>
              <a:pPr>
                <a:defRPr/>
              </a:pPr>
              <a:t>6/29/2015</a:t>
            </a:fld>
            <a:endParaRPr lang="en-US" dirty="0"/>
          </a:p>
        </p:txBody>
      </p:sp>
      <p:sp>
        <p:nvSpPr>
          <p:cNvPr id="5" name="Rectangle 6"/>
          <p:cNvSpPr>
            <a:spLocks noGrp="1" noChangeArrowheads="1"/>
          </p:cNvSpPr>
          <p:nvPr>
            <p:ph type="ftr" sz="quarter" idx="11"/>
          </p:nvPr>
        </p:nvSpPr>
        <p:spPr>
          <a:ln/>
        </p:spPr>
        <p:txBody>
          <a:bodyPr/>
          <a:lstStyle>
            <a:lvl1pPr>
              <a:defRPr>
                <a:latin typeface="Arial" pitchFamily="34" charset="0"/>
                <a:cs typeface="Arial" pitchFamily="34" charset="0"/>
              </a:defRPr>
            </a:lvl1pPr>
          </a:lstStyle>
          <a:p>
            <a:pPr>
              <a:defRPr/>
            </a:pPr>
            <a:endParaRPr lang="en-US" dirty="0"/>
          </a:p>
        </p:txBody>
      </p:sp>
      <p:sp>
        <p:nvSpPr>
          <p:cNvPr id="6" name="Rectangle 7"/>
          <p:cNvSpPr>
            <a:spLocks noGrp="1" noChangeArrowheads="1"/>
          </p:cNvSpPr>
          <p:nvPr>
            <p:ph type="sldNum" sz="quarter" idx="12"/>
          </p:nvPr>
        </p:nvSpPr>
        <p:spPr>
          <a:ln/>
        </p:spPr>
        <p:txBody>
          <a:bodyPr/>
          <a:lstStyle>
            <a:lvl1pPr>
              <a:defRPr>
                <a:latin typeface="Arial" pitchFamily="34" charset="0"/>
                <a:cs typeface="Arial" pitchFamily="34" charset="0"/>
              </a:defRPr>
            </a:lvl1pPr>
          </a:lstStyle>
          <a:p>
            <a:r>
              <a:rPr lang="en-US" dirty="0" smtClean="0"/>
              <a:t>Page </a:t>
            </a:r>
            <a:fld id="{01E16EBA-0216-4FA1-BFEC-225E79399361}" type="slidenum">
              <a:rPr lang="en-US" smtClean="0"/>
              <a:pPr/>
              <a:t>‹#›</a:t>
            </a:fld>
            <a:endParaRPr lang="en-US" dirty="0"/>
          </a:p>
        </p:txBody>
      </p:sp>
      <p:sp>
        <p:nvSpPr>
          <p:cNvPr id="7" name="Content Placeholder 2"/>
          <p:cNvSpPr>
            <a:spLocks noGrp="1"/>
          </p:cNvSpPr>
          <p:nvPr>
            <p:ph idx="1"/>
          </p:nvPr>
        </p:nvSpPr>
        <p:spPr>
          <a:xfrm>
            <a:off x="274320" y="2081610"/>
            <a:ext cx="8337665" cy="279668"/>
          </a:xfrm>
          <a:noFill/>
          <a:ln w="9525">
            <a:noFill/>
            <a:miter lim="800000"/>
            <a:headEnd/>
            <a:tailEnd/>
          </a:ln>
          <a:effectLst/>
        </p:spPr>
        <p:txBody>
          <a:bodyPr wrap="square" lIns="91326" tIns="45663" rIns="91326" bIns="45663" numCol="6">
            <a:spAutoFit/>
          </a:bodyPr>
          <a:lstStyle>
            <a:lvl1pPr algn="l" defTabSz="913859" rtl="0" eaLnBrk="1" fontAlgn="base" hangingPunct="1">
              <a:lnSpc>
                <a:spcPts val="718"/>
              </a:lnSpc>
              <a:spcBef>
                <a:spcPct val="25000"/>
              </a:spcBef>
              <a:spcAft>
                <a:spcPct val="0"/>
              </a:spcAft>
              <a:buNone/>
              <a:defRPr lang="en-US" sz="800" b="1" kern="1200" dirty="0" smtClean="0">
                <a:solidFill>
                  <a:schemeClr val="tx1"/>
                </a:solidFill>
                <a:latin typeface="Arial" pitchFamily="34" charset="0"/>
                <a:ea typeface="+mn-ea"/>
                <a:cs typeface="Arial" pitchFamily="34" charset="0"/>
              </a:defRPr>
            </a:lvl1pPr>
            <a:lvl2pPr algn="l" defTabSz="913859" rtl="0" eaLnBrk="1" fontAlgn="base" hangingPunct="1">
              <a:lnSpc>
                <a:spcPts val="718"/>
              </a:lnSpc>
              <a:spcBef>
                <a:spcPct val="25000"/>
              </a:spcBef>
              <a:spcAft>
                <a:spcPct val="0"/>
              </a:spcAft>
              <a:buNone/>
              <a:defRPr lang="en-US" sz="800" b="0" kern="1200" dirty="0" smtClean="0">
                <a:solidFill>
                  <a:schemeClr val="tx1"/>
                </a:solidFill>
                <a:latin typeface="Arial" pitchFamily="34" charset="0"/>
                <a:ea typeface="+mn-ea"/>
                <a:cs typeface="Arial" pitchFamily="34" charset="0"/>
              </a:defRPr>
            </a:lvl2pPr>
            <a:lvl3pPr marL="1082408" algn="l" defTabSz="913859" rtl="0" eaLnBrk="1" fontAlgn="base" hangingPunct="1">
              <a:lnSpc>
                <a:spcPts val="718"/>
              </a:lnSpc>
              <a:spcBef>
                <a:spcPct val="25000"/>
              </a:spcBef>
              <a:spcAft>
                <a:spcPct val="0"/>
              </a:spcAft>
              <a:buNone/>
              <a:defRPr lang="en-US" sz="800" b="0" kern="1200" dirty="0" smtClean="0">
                <a:solidFill>
                  <a:schemeClr val="tx1"/>
                </a:solidFill>
                <a:latin typeface="Arial" pitchFamily="34" charset="0"/>
                <a:ea typeface="+mn-ea"/>
                <a:cs typeface="Arial" pitchFamily="34" charset="0"/>
              </a:defRPr>
            </a:lvl3pPr>
            <a:lvl4pPr marL="1426812" algn="l" defTabSz="913859" rtl="0" eaLnBrk="1" fontAlgn="base" hangingPunct="1">
              <a:lnSpc>
                <a:spcPts val="718"/>
              </a:lnSpc>
              <a:spcBef>
                <a:spcPts val="145"/>
              </a:spcBef>
              <a:spcAft>
                <a:spcPct val="0"/>
              </a:spcAft>
              <a:buNone/>
              <a:defRPr lang="en-US" sz="800" b="0" kern="1200" dirty="0" smtClean="0">
                <a:solidFill>
                  <a:schemeClr val="tx1"/>
                </a:solidFill>
                <a:latin typeface="Arial" pitchFamily="34" charset="0"/>
                <a:ea typeface="+mn-ea"/>
                <a:cs typeface="Arial" pitchFamily="34" charset="0"/>
              </a:defRPr>
            </a:lvl4pPr>
            <a:lvl5pPr marL="1771215" algn="l" defTabSz="913859" rtl="0" eaLnBrk="1" fontAlgn="base" hangingPunct="1">
              <a:lnSpc>
                <a:spcPts val="718"/>
              </a:lnSpc>
              <a:spcBef>
                <a:spcPts val="145"/>
              </a:spcBef>
              <a:spcAft>
                <a:spcPct val="0"/>
              </a:spcAft>
              <a:buNone/>
              <a:defRPr lang="en-US" sz="800" b="0" kern="1200" dirty="0">
                <a:solidFill>
                  <a:schemeClr val="tx1"/>
                </a:solidFill>
                <a:latin typeface="Arial" pitchFamily="34" charset="0"/>
                <a:ea typeface="+mn-ea"/>
                <a:cs typeface="Arial" pitchFamily="34" charset="0"/>
              </a:defRPr>
            </a:lvl5pPr>
          </a:lstStyle>
          <a:p>
            <a:pPr marL="286149" lvl="0" indent="-286149" algn="l" defTabSz="913859" rtl="0" eaLnBrk="1" fontAlgn="base" hangingPunct="1">
              <a:lnSpc>
                <a:spcPts val="718"/>
              </a:lnSpc>
              <a:spcBef>
                <a:spcPct val="25000"/>
              </a:spcBef>
              <a:spcAft>
                <a:spcPct val="0"/>
              </a:spcAft>
              <a:buNone/>
            </a:pPr>
            <a:r>
              <a:rPr lang="en-US" dirty="0" smtClean="0"/>
              <a:t>Click to edit Master text styles</a:t>
            </a:r>
          </a:p>
          <a:p>
            <a:pPr marL="286149" lvl="1" indent="-286149" algn="l" defTabSz="913859" rtl="0" eaLnBrk="1" fontAlgn="base" hangingPunct="1">
              <a:lnSpc>
                <a:spcPts val="718"/>
              </a:lnSpc>
              <a:spcBef>
                <a:spcPct val="25000"/>
              </a:spcBef>
              <a:spcAft>
                <a:spcPct val="0"/>
              </a:spcAft>
              <a:buNone/>
            </a:pPr>
            <a:r>
              <a:rPr lang="en-US" dirty="0" smtClean="0"/>
              <a:t>Second level</a:t>
            </a:r>
          </a:p>
          <a:p>
            <a:pPr marL="286149" lvl="2" indent="-286149" algn="l" defTabSz="913859" rtl="0" eaLnBrk="1" fontAlgn="base" hangingPunct="1">
              <a:lnSpc>
                <a:spcPts val="718"/>
              </a:lnSpc>
              <a:spcBef>
                <a:spcPct val="25000"/>
              </a:spcBef>
              <a:spcAft>
                <a:spcPct val="0"/>
              </a:spcAft>
              <a:buNone/>
            </a:pPr>
            <a:r>
              <a:rPr lang="en-US" dirty="0" smtClean="0"/>
              <a:t>Third level</a:t>
            </a:r>
          </a:p>
          <a:p>
            <a:pPr marL="286149" lvl="3" indent="-286149" algn="l" defTabSz="913859" rtl="0" eaLnBrk="1" fontAlgn="base" hangingPunct="1">
              <a:lnSpc>
                <a:spcPts val="718"/>
              </a:lnSpc>
              <a:spcBef>
                <a:spcPct val="25000"/>
              </a:spcBef>
              <a:spcAft>
                <a:spcPct val="0"/>
              </a:spcAft>
              <a:buNone/>
            </a:pPr>
            <a:r>
              <a:rPr lang="en-US" dirty="0" smtClean="0"/>
              <a:t>Fourth level</a:t>
            </a:r>
          </a:p>
          <a:p>
            <a:pPr marL="286149" lvl="4" indent="-286149" algn="l" defTabSz="913859" rtl="0" eaLnBrk="1" fontAlgn="base" hangingPunct="1">
              <a:lnSpc>
                <a:spcPts val="718"/>
              </a:lnSpc>
              <a:spcBef>
                <a:spcPct val="25000"/>
              </a:spcBef>
              <a:spcAft>
                <a:spcPct val="0"/>
              </a:spcAft>
              <a:buNone/>
            </a:pPr>
            <a:r>
              <a:rPr lang="en-US" dirty="0" smtClean="0"/>
              <a:t>Fifth level</a:t>
            </a:r>
            <a:endParaRPr lang="en-US" dirty="0"/>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COPYRIGHT">
    <p:spTree>
      <p:nvGrpSpPr>
        <p:cNvPr id="1" name=""/>
        <p:cNvGrpSpPr/>
        <p:nvPr/>
      </p:nvGrpSpPr>
      <p:grpSpPr>
        <a:xfrm>
          <a:off x="0" y="0"/>
          <a:ext cx="0" cy="0"/>
          <a:chOff x="0" y="0"/>
          <a:chExt cx="0" cy="0"/>
        </a:xfrm>
      </p:grpSpPr>
      <p:sp>
        <p:nvSpPr>
          <p:cNvPr id="7" name="Content Placeholder 6"/>
          <p:cNvSpPr>
            <a:spLocks noGrp="1"/>
          </p:cNvSpPr>
          <p:nvPr>
            <p:ph sz="quarter" idx="13"/>
          </p:nvPr>
        </p:nvSpPr>
        <p:spPr>
          <a:xfrm>
            <a:off x="346364" y="2353235"/>
            <a:ext cx="8458200" cy="1461939"/>
          </a:xfrm>
          <a:noFill/>
          <a:ln w="9525">
            <a:noFill/>
            <a:miter lim="800000"/>
            <a:headEnd/>
            <a:tailEnd/>
          </a:ln>
          <a:effectLst/>
        </p:spPr>
        <p:txBody>
          <a:bodyPr lIns="0" tIns="0" rIns="0" bIns="0">
            <a:spAutoFit/>
          </a:bodyPr>
          <a:lstStyle>
            <a:lvl1pPr algn="l" rtl="0" eaLnBrk="0" fontAlgn="base" hangingPunct="0">
              <a:lnSpc>
                <a:spcPct val="95000"/>
              </a:lnSpc>
              <a:spcBef>
                <a:spcPct val="0"/>
              </a:spcBef>
              <a:spcAft>
                <a:spcPct val="0"/>
              </a:spcAft>
              <a:buFont typeface="Arial" pitchFamily="34" charset="0"/>
              <a:buNone/>
              <a:defRPr lang="en-US" sz="2000" b="1" kern="1200" smtClean="0">
                <a:solidFill>
                  <a:srgbClr val="000000"/>
                </a:solidFill>
                <a:latin typeface="Arial" pitchFamily="34" charset="0"/>
                <a:ea typeface="+mn-ea"/>
                <a:cs typeface="Arial" pitchFamily="34" charset="0"/>
              </a:defRPr>
            </a:lvl1pPr>
            <a:lvl2pPr algn="l" rtl="0" eaLnBrk="0" fontAlgn="base" hangingPunct="0">
              <a:lnSpc>
                <a:spcPct val="95000"/>
              </a:lnSpc>
              <a:spcBef>
                <a:spcPct val="0"/>
              </a:spcBef>
              <a:spcAft>
                <a:spcPct val="0"/>
              </a:spcAft>
              <a:buFont typeface="Arial" pitchFamily="34" charset="0"/>
              <a:buNone/>
              <a:defRPr lang="en-US" sz="2000" b="1" kern="1200" smtClean="0">
                <a:solidFill>
                  <a:srgbClr val="000000"/>
                </a:solidFill>
                <a:latin typeface="Arial" pitchFamily="34" charset="0"/>
                <a:ea typeface="+mn-ea"/>
                <a:cs typeface="Arial" pitchFamily="34" charset="0"/>
              </a:defRPr>
            </a:lvl2pPr>
            <a:lvl3pPr algn="l" rtl="0" eaLnBrk="0" fontAlgn="base" hangingPunct="0">
              <a:lnSpc>
                <a:spcPct val="95000"/>
              </a:lnSpc>
              <a:spcBef>
                <a:spcPct val="0"/>
              </a:spcBef>
              <a:spcAft>
                <a:spcPct val="0"/>
              </a:spcAft>
              <a:buNone/>
              <a:defRPr lang="en-US" sz="2000" b="1" kern="1200" smtClean="0">
                <a:solidFill>
                  <a:srgbClr val="000000"/>
                </a:solidFill>
                <a:latin typeface="Arial" pitchFamily="34" charset="0"/>
                <a:ea typeface="+mn-ea"/>
                <a:cs typeface="Arial" pitchFamily="34" charset="0"/>
              </a:defRPr>
            </a:lvl3pPr>
            <a:lvl4pPr algn="l" rtl="0" eaLnBrk="0" fontAlgn="base" hangingPunct="0">
              <a:lnSpc>
                <a:spcPct val="95000"/>
              </a:lnSpc>
              <a:spcBef>
                <a:spcPct val="0"/>
              </a:spcBef>
              <a:spcAft>
                <a:spcPct val="0"/>
              </a:spcAft>
              <a:buNone/>
              <a:defRPr lang="en-US" sz="2000" b="1" kern="1200" smtClean="0">
                <a:solidFill>
                  <a:srgbClr val="000000"/>
                </a:solidFill>
                <a:latin typeface="Arial" pitchFamily="34" charset="0"/>
                <a:ea typeface="+mn-ea"/>
                <a:cs typeface="Arial" pitchFamily="34" charset="0"/>
              </a:defRPr>
            </a:lvl4pPr>
            <a:lvl5pPr algn="l" rtl="0" eaLnBrk="0" fontAlgn="base" hangingPunct="0">
              <a:lnSpc>
                <a:spcPct val="95000"/>
              </a:lnSpc>
              <a:spcBef>
                <a:spcPct val="0"/>
              </a:spcBef>
              <a:spcAft>
                <a:spcPct val="0"/>
              </a:spcAft>
              <a:buNone/>
              <a:defRPr lang="en-US" sz="2000" b="1" kern="1200" dirty="0">
                <a:solidFill>
                  <a:srgbClr val="000000"/>
                </a:solidFill>
                <a:latin typeface="Arial" pitchFamily="34" charset="0"/>
                <a:ea typeface="+mn-ea"/>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Line 38"/>
          <p:cNvSpPr>
            <a:spLocks noChangeShapeType="1"/>
          </p:cNvSpPr>
          <p:nvPr userDrawn="1"/>
        </p:nvSpPr>
        <p:spPr bwMode="auto">
          <a:xfrm>
            <a:off x="299258" y="2017059"/>
            <a:ext cx="8520545" cy="0"/>
          </a:xfrm>
          <a:prstGeom prst="line">
            <a:avLst/>
          </a:prstGeom>
          <a:noFill/>
          <a:ln w="19050">
            <a:solidFill>
              <a:schemeClr val="tx1"/>
            </a:solidFill>
            <a:round/>
            <a:headEnd/>
            <a:tailEnd/>
          </a:ln>
          <a:effectLst/>
        </p:spPr>
        <p:txBody>
          <a:bodyPr wrap="none" lIns="101798" tIns="50899" rIns="101798" bIns="50899" anchor="ctr"/>
          <a:lstStyle/>
          <a:p>
            <a:pPr>
              <a:defRPr/>
            </a:pPr>
            <a:endParaRPr lang="en-US" dirty="0">
              <a:latin typeface="Arial" pitchFamily="34" charset="0"/>
              <a:cs typeface="Arial" pitchFamily="34" charset="0"/>
            </a:endParaRPr>
          </a:p>
        </p:txBody>
      </p:sp>
      <p:sp>
        <p:nvSpPr>
          <p:cNvPr id="11" name="Date Placeholder 3"/>
          <p:cNvSpPr>
            <a:spLocks noGrp="1"/>
          </p:cNvSpPr>
          <p:nvPr>
            <p:ph type="dt" sz="half" idx="10"/>
          </p:nvPr>
        </p:nvSpPr>
        <p:spPr>
          <a:xfrm>
            <a:off x="307571" y="6406181"/>
            <a:ext cx="1870364" cy="306593"/>
          </a:xfrm>
        </p:spPr>
        <p:txBody>
          <a:bodyPr/>
          <a:lstStyle/>
          <a:p>
            <a:fld id="{B65E777A-27B5-46BD-A1D1-F33971455DB1}" type="datetime1">
              <a:rPr lang="en-US" smtClean="0"/>
              <a:pPr/>
              <a:t>6/29/2015</a:t>
            </a:fld>
            <a:endParaRPr lang="en-US" dirty="0"/>
          </a:p>
        </p:txBody>
      </p:sp>
      <p:sp>
        <p:nvSpPr>
          <p:cNvPr id="12" name="Footer Placeholder 4"/>
          <p:cNvSpPr>
            <a:spLocks noGrp="1"/>
          </p:cNvSpPr>
          <p:nvPr>
            <p:ph type="ftr" sz="quarter" idx="11"/>
          </p:nvPr>
        </p:nvSpPr>
        <p:spPr>
          <a:xfrm>
            <a:off x="3124200" y="6406182"/>
            <a:ext cx="2895600" cy="314661"/>
          </a:xfrm>
        </p:spPr>
        <p:txBody>
          <a:bodyPr/>
          <a:lstStyle/>
          <a:p>
            <a:endParaRPr lang="en-US" dirty="0"/>
          </a:p>
        </p:txBody>
      </p:sp>
      <p:sp>
        <p:nvSpPr>
          <p:cNvPr id="13" name="Slide Number Placeholder 5"/>
          <p:cNvSpPr>
            <a:spLocks noGrp="1"/>
          </p:cNvSpPr>
          <p:nvPr>
            <p:ph type="sldNum" sz="quarter" idx="12"/>
          </p:nvPr>
        </p:nvSpPr>
        <p:spPr>
          <a:xfrm>
            <a:off x="6691745" y="6406182"/>
            <a:ext cx="2133600" cy="314661"/>
          </a:xfrm>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21E3DF-027B-42B3-BC55-6E9C6A019B99}" type="datetime1">
              <a:rPr lang="en-US" smtClean="0"/>
              <a:pPr/>
              <a:t>6/29/2015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D43D96-1123-4D58-B0A6-4D289A75BAB5}" type="slidenum">
              <a:rPr lang="en-US" smtClean="0"/>
              <a:pPr/>
              <a:t>‹#›</a:t>
            </a:fld>
            <a:endParaRPr lang="en-US" dirty="0"/>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7571" y="1048873"/>
            <a:ext cx="8520545" cy="1621715"/>
          </a:xfrm>
        </p:spPr>
        <p:txBody>
          <a:bodyPr>
            <a:normAutofit/>
          </a:bodyPr>
          <a:lstStyle>
            <a:lvl1pPr algn="ct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307571" y="2969110"/>
            <a:ext cx="8520545" cy="2630245"/>
          </a:xfrm>
        </p:spPr>
        <p:txBody>
          <a:bodyPr anchor="ctr" anchorCtr="0">
            <a:normAutofit/>
          </a:bodyPr>
          <a:lstStyle>
            <a:lvl1pPr marL="0" indent="0" algn="ctr">
              <a:buNone/>
              <a:defRPr sz="2800" b="1">
                <a:solidFill>
                  <a:schemeClr val="tx1"/>
                </a:solidFill>
              </a:defRPr>
            </a:lvl1pPr>
            <a:lvl2pPr marL="456774" indent="0" algn="ctr">
              <a:buNone/>
              <a:defRPr>
                <a:solidFill>
                  <a:schemeClr val="tx1">
                    <a:tint val="75000"/>
                  </a:schemeClr>
                </a:solidFill>
              </a:defRPr>
            </a:lvl2pPr>
            <a:lvl3pPr marL="913544" indent="0" algn="ctr">
              <a:buNone/>
              <a:defRPr>
                <a:solidFill>
                  <a:schemeClr val="tx1">
                    <a:tint val="75000"/>
                  </a:schemeClr>
                </a:solidFill>
              </a:defRPr>
            </a:lvl3pPr>
            <a:lvl4pPr marL="1370319" indent="0" algn="ctr">
              <a:buNone/>
              <a:defRPr>
                <a:solidFill>
                  <a:schemeClr val="tx1">
                    <a:tint val="75000"/>
                  </a:schemeClr>
                </a:solidFill>
              </a:defRPr>
            </a:lvl4pPr>
            <a:lvl5pPr marL="1827089" indent="0" algn="ctr">
              <a:buNone/>
              <a:defRPr>
                <a:solidFill>
                  <a:schemeClr val="tx1">
                    <a:tint val="75000"/>
                  </a:schemeClr>
                </a:solidFill>
              </a:defRPr>
            </a:lvl5pPr>
            <a:lvl6pPr marL="2283864" indent="0" algn="ctr">
              <a:buNone/>
              <a:defRPr>
                <a:solidFill>
                  <a:schemeClr val="tx1">
                    <a:tint val="75000"/>
                  </a:schemeClr>
                </a:solidFill>
              </a:defRPr>
            </a:lvl6pPr>
            <a:lvl7pPr marL="2740634" indent="0" algn="ctr">
              <a:buNone/>
              <a:defRPr>
                <a:solidFill>
                  <a:schemeClr val="tx1">
                    <a:tint val="75000"/>
                  </a:schemeClr>
                </a:solidFill>
              </a:defRPr>
            </a:lvl7pPr>
            <a:lvl8pPr marL="3197408" indent="0" algn="ctr">
              <a:buNone/>
              <a:defRPr>
                <a:solidFill>
                  <a:schemeClr val="tx1">
                    <a:tint val="75000"/>
                  </a:schemeClr>
                </a:solidFill>
              </a:defRPr>
            </a:lvl8pPr>
            <a:lvl9pPr marL="3654179"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F2C0351-BBD3-4E64-8CE5-FAFDB06EB62F}"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cxnSp>
        <p:nvCxnSpPr>
          <p:cNvPr id="8" name="Straight Connector 7"/>
          <p:cNvCxnSpPr/>
          <p:nvPr userDrawn="1"/>
        </p:nvCxnSpPr>
        <p:spPr>
          <a:xfrm>
            <a:off x="307571" y="2799678"/>
            <a:ext cx="852054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marL="1767932" indent="-226331" algn="l" rtl="0" eaLnBrk="1" fontAlgn="base" hangingPunct="1">
              <a:lnSpc>
                <a:spcPct val="85000"/>
              </a:lnSpc>
              <a:spcBef>
                <a:spcPct val="15000"/>
              </a:spcBef>
              <a:spcAft>
                <a:spcPct val="0"/>
              </a:spcAft>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8168FAD-4798-4380-945B-1EB1FC5B714C}"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
        <p:nvSpPr>
          <p:cNvPr id="7" name="Line 38"/>
          <p:cNvSpPr>
            <a:spLocks noChangeShapeType="1"/>
          </p:cNvSpPr>
          <p:nvPr userDrawn="1"/>
        </p:nvSpPr>
        <p:spPr bwMode="auto">
          <a:xfrm>
            <a:off x="301627" y="2019860"/>
            <a:ext cx="8520545" cy="0"/>
          </a:xfrm>
          <a:prstGeom prst="line">
            <a:avLst/>
          </a:prstGeom>
          <a:noFill/>
          <a:ln w="19050">
            <a:solidFill>
              <a:schemeClr val="tx1"/>
            </a:solidFill>
            <a:round/>
            <a:headEnd/>
            <a:tailEnd/>
          </a:ln>
          <a:effectLst/>
        </p:spPr>
        <p:txBody>
          <a:bodyPr wrap="none" lIns="91354" tIns="45678" rIns="91354" bIns="45678" anchor="ctr"/>
          <a:lstStyle/>
          <a:p>
            <a:pPr>
              <a:defRPr/>
            </a:pPr>
            <a:endParaRPr lang="en-US" dirty="0">
              <a:latin typeface="Arial" pitchFamily="34" charset="0"/>
              <a:cs typeface="Arial" pitchFamily="34" charset="0"/>
            </a:endParaRP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8"/>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6774" indent="0">
              <a:buNone/>
              <a:defRPr sz="1800">
                <a:solidFill>
                  <a:schemeClr val="tx1">
                    <a:tint val="75000"/>
                  </a:schemeClr>
                </a:solidFill>
              </a:defRPr>
            </a:lvl2pPr>
            <a:lvl3pPr marL="913544" indent="0">
              <a:buNone/>
              <a:defRPr sz="1600">
                <a:solidFill>
                  <a:schemeClr val="tx1">
                    <a:tint val="75000"/>
                  </a:schemeClr>
                </a:solidFill>
              </a:defRPr>
            </a:lvl3pPr>
            <a:lvl4pPr marL="1370319" indent="0">
              <a:buNone/>
              <a:defRPr sz="1400">
                <a:solidFill>
                  <a:schemeClr val="tx1">
                    <a:tint val="75000"/>
                  </a:schemeClr>
                </a:solidFill>
              </a:defRPr>
            </a:lvl4pPr>
            <a:lvl5pPr marL="1827089" indent="0">
              <a:buNone/>
              <a:defRPr sz="1400">
                <a:solidFill>
                  <a:schemeClr val="tx1">
                    <a:tint val="75000"/>
                  </a:schemeClr>
                </a:solidFill>
              </a:defRPr>
            </a:lvl5pPr>
            <a:lvl6pPr marL="2283864" indent="0">
              <a:buNone/>
              <a:defRPr sz="1400">
                <a:solidFill>
                  <a:schemeClr val="tx1">
                    <a:tint val="75000"/>
                  </a:schemeClr>
                </a:solidFill>
              </a:defRPr>
            </a:lvl6pPr>
            <a:lvl7pPr marL="2740634" indent="0">
              <a:buNone/>
              <a:defRPr sz="1400">
                <a:solidFill>
                  <a:schemeClr val="tx1">
                    <a:tint val="75000"/>
                  </a:schemeClr>
                </a:solidFill>
              </a:defRPr>
            </a:lvl7pPr>
            <a:lvl8pPr marL="3197408" indent="0">
              <a:buNone/>
              <a:defRPr sz="1400">
                <a:solidFill>
                  <a:schemeClr val="tx1">
                    <a:tint val="75000"/>
                  </a:schemeClr>
                </a:solidFill>
              </a:defRPr>
            </a:lvl8pPr>
            <a:lvl9pPr marL="3654179"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F7D847-79EA-470A-86A0-D528EEBFC41F}"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4320" y="1952513"/>
            <a:ext cx="4222865" cy="417934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952513"/>
            <a:ext cx="4222865" cy="417934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9D235AB-1D15-4292-AA2C-1E5243D3FDD1}" type="datetime1">
              <a:rPr lang="en-US" smtClean="0"/>
              <a:pPr/>
              <a:t>6/29/2015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1145689"/>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1145689"/>
            <a:ext cx="5111750" cy="500230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2" y="2355925"/>
            <a:ext cx="3008313" cy="3775934"/>
          </a:xfrm>
        </p:spPr>
        <p:txBody>
          <a:bodyPr/>
          <a:lstStyle>
            <a:lvl1pPr marL="0" indent="0">
              <a:buNone/>
              <a:defRPr sz="1400"/>
            </a:lvl1pPr>
            <a:lvl2pPr marL="457092" indent="0">
              <a:buNone/>
              <a:defRPr sz="1200"/>
            </a:lvl2pPr>
            <a:lvl3pPr marL="914186" indent="0">
              <a:buNone/>
              <a:defRPr sz="1000"/>
            </a:lvl3pPr>
            <a:lvl4pPr marL="1371279" indent="0">
              <a:buNone/>
              <a:defRPr sz="900"/>
            </a:lvl4pPr>
            <a:lvl5pPr marL="1828373" indent="0">
              <a:buNone/>
              <a:defRPr sz="900"/>
            </a:lvl5pPr>
            <a:lvl6pPr marL="2285466" indent="0">
              <a:buNone/>
              <a:defRPr sz="900"/>
            </a:lvl6pPr>
            <a:lvl7pPr marL="2742558" indent="0">
              <a:buNone/>
              <a:defRPr sz="900"/>
            </a:lvl7pPr>
            <a:lvl8pPr marL="3199652" indent="0">
              <a:buNone/>
              <a:defRPr sz="900"/>
            </a:lvl8pPr>
            <a:lvl9pPr marL="3656744"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CDC928-2970-4C5C-A77E-C3E5C100C3BB}" type="datetime1">
              <a:rPr lang="en-US" smtClean="0"/>
              <a:pPr/>
              <a:t>6/29/2015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DD43D96-1123-4D58-B0A6-4D289A75BAB5}" type="slidenum">
              <a:rPr lang="en-US" smtClean="0"/>
              <a:pPr/>
              <a:t>‹#›</a:t>
            </a:fld>
            <a:endParaRPr lang="en-US" dirty="0"/>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15641" y="2081605"/>
            <a:ext cx="4040188" cy="639762"/>
          </a:xfrm>
        </p:spPr>
        <p:txBody>
          <a:bodyPr anchor="b"/>
          <a:lstStyle>
            <a:lvl1pPr marL="0" indent="0">
              <a:buNone/>
              <a:defRPr sz="2400" b="1"/>
            </a:lvl1pPr>
            <a:lvl2pPr marL="456774" indent="0">
              <a:buNone/>
              <a:defRPr sz="2000" b="1"/>
            </a:lvl2pPr>
            <a:lvl3pPr marL="913544" indent="0">
              <a:buNone/>
              <a:defRPr sz="1800" b="1"/>
            </a:lvl3pPr>
            <a:lvl4pPr marL="1370319" indent="0">
              <a:buNone/>
              <a:defRPr sz="1600" b="1"/>
            </a:lvl4pPr>
            <a:lvl5pPr marL="1827089" indent="0">
              <a:buNone/>
              <a:defRPr sz="1600" b="1"/>
            </a:lvl5pPr>
            <a:lvl6pPr marL="2283864" indent="0">
              <a:buNone/>
              <a:defRPr sz="1600" b="1"/>
            </a:lvl6pPr>
            <a:lvl7pPr marL="2740634" indent="0">
              <a:buNone/>
              <a:defRPr sz="1600" b="1"/>
            </a:lvl7pPr>
            <a:lvl8pPr marL="3197408" indent="0">
              <a:buNone/>
              <a:defRPr sz="1600" b="1"/>
            </a:lvl8pPr>
            <a:lvl9pPr marL="365417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759337"/>
            <a:ext cx="4040188" cy="33725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33" y="2081605"/>
            <a:ext cx="4041775" cy="639762"/>
          </a:xfrm>
        </p:spPr>
        <p:txBody>
          <a:bodyPr anchor="b"/>
          <a:lstStyle>
            <a:lvl1pPr marL="0" indent="0">
              <a:buNone/>
              <a:defRPr sz="2400" b="1"/>
            </a:lvl1pPr>
            <a:lvl2pPr marL="456774" indent="0">
              <a:buNone/>
              <a:defRPr sz="2000" b="1"/>
            </a:lvl2pPr>
            <a:lvl3pPr marL="913544" indent="0">
              <a:buNone/>
              <a:defRPr sz="1800" b="1"/>
            </a:lvl3pPr>
            <a:lvl4pPr marL="1370319" indent="0">
              <a:buNone/>
              <a:defRPr sz="1600" b="1"/>
            </a:lvl4pPr>
            <a:lvl5pPr marL="1827089" indent="0">
              <a:buNone/>
              <a:defRPr sz="1600" b="1"/>
            </a:lvl5pPr>
            <a:lvl6pPr marL="2283864" indent="0">
              <a:buNone/>
              <a:defRPr sz="1600" b="1"/>
            </a:lvl6pPr>
            <a:lvl7pPr marL="2740634" indent="0">
              <a:buNone/>
              <a:defRPr sz="1600" b="1"/>
            </a:lvl7pPr>
            <a:lvl8pPr marL="3197408" indent="0">
              <a:buNone/>
              <a:defRPr sz="1600" b="1"/>
            </a:lvl8pPr>
            <a:lvl9pPr marL="365417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3" y="2759337"/>
            <a:ext cx="4041775" cy="33725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1CD0BB4-3D8A-4895-8FD2-ABE057C929C3}" type="datetime1">
              <a:rPr lang="en-US" smtClean="0"/>
              <a:pPr/>
              <a:t>6/29/2015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F468FB8-28B6-4096-BABA-D1DA4B8E8CBD}" type="datetime1">
              <a:rPr lang="en-US" smtClean="0"/>
              <a:pPr/>
              <a:t>6/29/2015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10F556-C35D-4A4F-93B3-D84CD8BC4B8F}" type="datetime1">
              <a:rPr lang="en-US" smtClean="0"/>
              <a:pPr/>
              <a:t>6/29/2015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
        <p:nvSpPr>
          <p:cNvPr id="5" name="Title 1"/>
          <p:cNvSpPr>
            <a:spLocks noGrp="1"/>
          </p:cNvSpPr>
          <p:nvPr>
            <p:ph type="title"/>
          </p:nvPr>
        </p:nvSpPr>
        <p:spPr>
          <a:xfrm>
            <a:off x="299258" y="992395"/>
            <a:ext cx="8520545" cy="911711"/>
          </a:xfrm>
        </p:spPr>
        <p:txBody>
          <a:bodyPr/>
          <a:lstStyle/>
          <a:p>
            <a:r>
              <a:rPr lang="en-US" smtClean="0"/>
              <a:t>Click to edit Master title style</a:t>
            </a:r>
            <a:endParaRPr lang="en-US"/>
          </a:p>
        </p:txBody>
      </p:sp>
      <p:sp>
        <p:nvSpPr>
          <p:cNvPr id="6" name="Content Placeholder 2"/>
          <p:cNvSpPr>
            <a:spLocks noGrp="1"/>
          </p:cNvSpPr>
          <p:nvPr>
            <p:ph idx="1"/>
          </p:nvPr>
        </p:nvSpPr>
        <p:spPr>
          <a:xfrm>
            <a:off x="299258" y="2097741"/>
            <a:ext cx="8520545" cy="422775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txBox="1">
            <a:spLocks/>
          </p:cNvSpPr>
          <p:nvPr userDrawn="1"/>
        </p:nvSpPr>
        <p:spPr>
          <a:xfrm>
            <a:off x="307571" y="6406181"/>
            <a:ext cx="1870364" cy="306593"/>
          </a:xfrm>
          <a:prstGeom prst="rect">
            <a:avLst/>
          </a:prstGeom>
        </p:spPr>
        <p:txBody>
          <a:bodyPr vert="horz" lIns="91354" tIns="45678" rIns="91354" bIns="45678" rtlCol="0" anchor="ctr"/>
          <a:lstStyle/>
          <a:p>
            <a:pPr marL="0" marR="0" lvl="0" indent="0" algn="l" defTabSz="913544" rtl="0" eaLnBrk="1" fontAlgn="auto" latinLnBrk="0" hangingPunct="1">
              <a:lnSpc>
                <a:spcPct val="100000"/>
              </a:lnSpc>
              <a:spcBef>
                <a:spcPts val="0"/>
              </a:spcBef>
              <a:spcAft>
                <a:spcPts val="0"/>
              </a:spcAft>
              <a:buClrTx/>
              <a:buSzTx/>
              <a:buFontTx/>
              <a:buNone/>
              <a:tabLst/>
              <a:defRPr/>
            </a:pPr>
            <a:fld id="{B6CAB80B-39B1-40A9-9D70-E337B97384B5}" type="datetimeFigureOut">
              <a:rPr kumimoji="0" lang="en-US" sz="1400" b="0" i="0" u="none" strike="noStrike" kern="1200" cap="none" spc="0" normalizeH="0" baseline="0" noProof="0" smtClean="0">
                <a:ln>
                  <a:noFill/>
                </a:ln>
                <a:solidFill>
                  <a:schemeClr val="tx1"/>
                </a:solidFill>
                <a:effectLst/>
                <a:uLnTx/>
                <a:uFillTx/>
                <a:latin typeface="Arial" pitchFamily="34" charset="0"/>
                <a:ea typeface="+mn-ea"/>
                <a:cs typeface="Arial" pitchFamily="34" charset="0"/>
              </a:rPr>
              <a:pPr marL="0" marR="0" lvl="0" indent="0" algn="l" defTabSz="913544" rtl="0" eaLnBrk="1" fontAlgn="auto" latinLnBrk="0" hangingPunct="1">
                <a:lnSpc>
                  <a:spcPct val="100000"/>
                </a:lnSpc>
                <a:spcBef>
                  <a:spcPts val="0"/>
                </a:spcBef>
                <a:spcAft>
                  <a:spcPts val="0"/>
                </a:spcAft>
                <a:buClrTx/>
                <a:buSzTx/>
                <a:buFontTx/>
                <a:buNone/>
                <a:tabLst/>
                <a:defRPr/>
              </a:pPr>
              <a:t>6/29/2015</a:t>
            </a:fld>
            <a:endParaRPr kumimoji="0" lang="en-US" sz="14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
        <p:nvSpPr>
          <p:cNvPr id="8" name="Slide Number Placeholder 5"/>
          <p:cNvSpPr txBox="1">
            <a:spLocks/>
          </p:cNvSpPr>
          <p:nvPr userDrawn="1"/>
        </p:nvSpPr>
        <p:spPr>
          <a:xfrm>
            <a:off x="6691745" y="6406182"/>
            <a:ext cx="2133600" cy="314661"/>
          </a:xfrm>
          <a:prstGeom prst="rect">
            <a:avLst/>
          </a:prstGeom>
        </p:spPr>
        <p:txBody>
          <a:bodyPr vert="horz" lIns="91354" tIns="45678" rIns="91354" bIns="45678" rtlCol="0" anchor="ctr"/>
          <a:lstStyle/>
          <a:p>
            <a:pPr marL="0" marR="0" lvl="0" indent="0" algn="r" defTabSz="913544" rtl="0" eaLnBrk="1" fontAlgn="auto" latinLnBrk="0" hangingPunct="1">
              <a:lnSpc>
                <a:spcPct val="100000"/>
              </a:lnSpc>
              <a:spcBef>
                <a:spcPts val="0"/>
              </a:spcBef>
              <a:spcAft>
                <a:spcPts val="0"/>
              </a:spcAft>
              <a:buClrTx/>
              <a:buSzTx/>
              <a:buFontTx/>
              <a:buNone/>
              <a:tabLst/>
              <a:defRPr/>
            </a:pPr>
            <a:fld id="{01E16EBA-0216-4FA1-BFEC-225E79399361}" type="slidenum">
              <a:rPr kumimoji="0" lang="en-US" sz="1400" b="0" i="0" u="none" strike="noStrike" kern="1200" cap="none" spc="0" normalizeH="0" baseline="0" noProof="0" smtClean="0">
                <a:ln>
                  <a:noFill/>
                </a:ln>
                <a:solidFill>
                  <a:schemeClr val="tx1"/>
                </a:solidFill>
                <a:effectLst/>
                <a:uLnTx/>
                <a:uFillTx/>
                <a:latin typeface="Arial" pitchFamily="34" charset="0"/>
                <a:ea typeface="+mn-ea"/>
                <a:cs typeface="Arial" pitchFamily="34" charset="0"/>
              </a:rPr>
              <a:pPr marL="0" marR="0" lvl="0" indent="0" algn="r" defTabSz="913544"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
        <p:nvSpPr>
          <p:cNvPr id="9" name="Line 38"/>
          <p:cNvSpPr>
            <a:spLocks noChangeShapeType="1"/>
          </p:cNvSpPr>
          <p:nvPr userDrawn="1"/>
        </p:nvSpPr>
        <p:spPr bwMode="auto">
          <a:xfrm>
            <a:off x="301627" y="2019860"/>
            <a:ext cx="8520545" cy="0"/>
          </a:xfrm>
          <a:prstGeom prst="line">
            <a:avLst/>
          </a:prstGeom>
          <a:noFill/>
          <a:ln w="19050">
            <a:solidFill>
              <a:schemeClr val="tx1"/>
            </a:solidFill>
            <a:round/>
            <a:headEnd/>
            <a:tailEnd/>
          </a:ln>
          <a:effectLst/>
        </p:spPr>
        <p:txBody>
          <a:bodyPr wrap="none" lIns="91354" tIns="45678" rIns="91354" bIns="45678" anchor="ctr"/>
          <a:lstStyle/>
          <a:p>
            <a:pPr>
              <a:defRPr/>
            </a:pPr>
            <a:endParaRPr lang="en-US" dirty="0">
              <a:latin typeface="Arial" pitchFamily="34" charset="0"/>
              <a:cs typeface="Arial" pitchFamily="34" charset="0"/>
            </a:endParaRP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1145689"/>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1145689"/>
            <a:ext cx="5111750" cy="500230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4" y="2355925"/>
            <a:ext cx="3008313" cy="3775934"/>
          </a:xfrm>
        </p:spPr>
        <p:txBody>
          <a:bodyPr/>
          <a:lstStyle>
            <a:lvl1pPr marL="0" indent="0">
              <a:buNone/>
              <a:defRPr sz="1400"/>
            </a:lvl1pPr>
            <a:lvl2pPr marL="456774" indent="0">
              <a:buNone/>
              <a:defRPr sz="1200"/>
            </a:lvl2pPr>
            <a:lvl3pPr marL="913544" indent="0">
              <a:buNone/>
              <a:defRPr sz="1000"/>
            </a:lvl3pPr>
            <a:lvl4pPr marL="1370319" indent="0">
              <a:buNone/>
              <a:defRPr sz="900"/>
            </a:lvl4pPr>
            <a:lvl5pPr marL="1827089" indent="0">
              <a:buNone/>
              <a:defRPr sz="900"/>
            </a:lvl5pPr>
            <a:lvl6pPr marL="2283864" indent="0">
              <a:buNone/>
              <a:defRPr sz="900"/>
            </a:lvl6pPr>
            <a:lvl7pPr marL="2740634" indent="0">
              <a:buNone/>
              <a:defRPr sz="900"/>
            </a:lvl7pPr>
            <a:lvl8pPr marL="3197408" indent="0">
              <a:buNone/>
              <a:defRPr sz="900"/>
            </a:lvl8pPr>
            <a:lvl9pPr marL="3654179"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D85950-E7FE-4A00-B64C-96BC5B5566FE}" type="datetime1">
              <a:rPr lang="en-US" smtClean="0"/>
              <a:pPr/>
              <a:t>6/29/2015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1008531"/>
            <a:ext cx="5486400" cy="3719456"/>
          </a:xfrm>
        </p:spPr>
        <p:txBody>
          <a:bodyPr/>
          <a:lstStyle>
            <a:lvl1pPr marL="0" indent="0">
              <a:buNone/>
              <a:defRPr sz="3200"/>
            </a:lvl1pPr>
            <a:lvl2pPr marL="456774" indent="0">
              <a:buNone/>
              <a:defRPr sz="2800"/>
            </a:lvl2pPr>
            <a:lvl3pPr marL="913544" indent="0">
              <a:buNone/>
              <a:defRPr sz="2400"/>
            </a:lvl3pPr>
            <a:lvl4pPr marL="1370319" indent="0">
              <a:buNone/>
              <a:defRPr sz="2000"/>
            </a:lvl4pPr>
            <a:lvl5pPr marL="1827089" indent="0">
              <a:buNone/>
              <a:defRPr sz="2000"/>
            </a:lvl5pPr>
            <a:lvl6pPr marL="2283864" indent="0">
              <a:buNone/>
              <a:defRPr sz="2000"/>
            </a:lvl6pPr>
            <a:lvl7pPr marL="2740634" indent="0">
              <a:buNone/>
              <a:defRPr sz="2000"/>
            </a:lvl7pPr>
            <a:lvl8pPr marL="3197408" indent="0">
              <a:buNone/>
              <a:defRPr sz="2000"/>
            </a:lvl8pPr>
            <a:lvl9pPr marL="3654179"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74" indent="0">
              <a:buNone/>
              <a:defRPr sz="1200"/>
            </a:lvl2pPr>
            <a:lvl3pPr marL="913544" indent="0">
              <a:buNone/>
              <a:defRPr sz="1000"/>
            </a:lvl3pPr>
            <a:lvl4pPr marL="1370319" indent="0">
              <a:buNone/>
              <a:defRPr sz="900"/>
            </a:lvl4pPr>
            <a:lvl5pPr marL="1827089" indent="0">
              <a:buNone/>
              <a:defRPr sz="900"/>
            </a:lvl5pPr>
            <a:lvl6pPr marL="2283864" indent="0">
              <a:buNone/>
              <a:defRPr sz="900"/>
            </a:lvl6pPr>
            <a:lvl7pPr marL="2740634" indent="0">
              <a:buNone/>
              <a:defRPr sz="900"/>
            </a:lvl7pPr>
            <a:lvl8pPr marL="3197408" indent="0">
              <a:buNone/>
              <a:defRPr sz="900"/>
            </a:lvl8pPr>
            <a:lvl9pPr marL="3654179"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406938-009A-489C-BD73-3A200C9AE04E}" type="datetime1">
              <a:rPr lang="en-US" smtClean="0"/>
              <a:pPr/>
              <a:t>6/29/2015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08DEE51-11F9-4E61-BE0F-CE2693C3F6CF}"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73075"/>
            <a:ext cx="2057400" cy="505071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073075"/>
            <a:ext cx="6019800" cy="505071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B77D57-BDB6-4D8A-BDF4-3093CC65C3CF}"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rial" pitchFamily="34" charset="0"/>
                <a:cs typeface="Arial" pitchFamily="34" charset="0"/>
              </a:defRPr>
            </a:lvl1pPr>
          </a:lstStyle>
          <a:p>
            <a:r>
              <a:rPr lang="en-US" smtClean="0"/>
              <a:t>Click to edit Master title style</a:t>
            </a:r>
            <a:endParaRPr lang="en-US"/>
          </a:p>
        </p:txBody>
      </p:sp>
      <p:sp>
        <p:nvSpPr>
          <p:cNvPr id="3" name="Content Placeholder 2"/>
          <p:cNvSpPr>
            <a:spLocks noGrp="1"/>
          </p:cNvSpPr>
          <p:nvPr>
            <p:ph idx="1"/>
          </p:nvPr>
        </p:nvSpPr>
        <p:spPr>
          <a:xfrm>
            <a:off x="274320" y="2081612"/>
            <a:ext cx="8337665" cy="2542095"/>
          </a:xfrm>
          <a:noFill/>
          <a:ln w="9525">
            <a:noFill/>
            <a:miter lim="800000"/>
            <a:headEnd/>
            <a:tailEnd/>
          </a:ln>
          <a:effectLst/>
        </p:spPr>
        <p:txBody>
          <a:bodyPr lIns="91315" tIns="45658" rIns="91315" bIns="45658" numCol="6">
            <a:spAutoFit/>
          </a:bodyPr>
          <a:lstStyle>
            <a:lvl1pPr algn="l" defTabSz="913752" rtl="0" fontAlgn="base">
              <a:lnSpc>
                <a:spcPts val="718"/>
              </a:lnSpc>
              <a:spcAft>
                <a:spcPct val="0"/>
              </a:spcAft>
              <a:buNone/>
              <a:defRPr lang="en-US" sz="800" b="1" kern="1200" smtClean="0">
                <a:solidFill>
                  <a:schemeClr val="tx1"/>
                </a:solidFill>
                <a:latin typeface="Arial" pitchFamily="34" charset="0"/>
                <a:ea typeface="+mn-ea"/>
                <a:cs typeface="Arial" pitchFamily="34" charset="0"/>
              </a:defRPr>
            </a:lvl1pPr>
            <a:lvl2pPr algn="l" defTabSz="913752" rtl="0" fontAlgn="base">
              <a:lnSpc>
                <a:spcPts val="718"/>
              </a:lnSpc>
              <a:spcAft>
                <a:spcPct val="0"/>
              </a:spcAft>
              <a:buNone/>
              <a:defRPr lang="en-US" sz="800" b="0" kern="1200" smtClean="0">
                <a:solidFill>
                  <a:schemeClr val="tx1"/>
                </a:solidFill>
                <a:latin typeface="Arial" pitchFamily="34" charset="0"/>
                <a:ea typeface="+mn-ea"/>
                <a:cs typeface="Arial" pitchFamily="34" charset="0"/>
              </a:defRPr>
            </a:lvl2pPr>
            <a:lvl3pPr algn="l" defTabSz="913752" rtl="0" fontAlgn="base">
              <a:lnSpc>
                <a:spcPts val="718"/>
              </a:lnSpc>
              <a:spcAft>
                <a:spcPct val="0"/>
              </a:spcAft>
              <a:buNone/>
              <a:defRPr lang="en-US" sz="800" b="0" kern="1200" smtClean="0">
                <a:solidFill>
                  <a:schemeClr val="tx1"/>
                </a:solidFill>
                <a:latin typeface="Arial" pitchFamily="34" charset="0"/>
                <a:ea typeface="+mn-ea"/>
                <a:cs typeface="Arial" pitchFamily="34" charset="0"/>
              </a:defRPr>
            </a:lvl3pPr>
            <a:lvl4pPr algn="l" defTabSz="913752" rtl="0" fontAlgn="base">
              <a:lnSpc>
                <a:spcPts val="718"/>
              </a:lnSpc>
              <a:spcAft>
                <a:spcPct val="0"/>
              </a:spcAft>
              <a:buNone/>
              <a:defRPr lang="en-US" sz="800" b="0" kern="1200" smtClean="0">
                <a:solidFill>
                  <a:schemeClr val="tx1"/>
                </a:solidFill>
                <a:latin typeface="Arial" pitchFamily="34" charset="0"/>
                <a:ea typeface="+mn-ea"/>
                <a:cs typeface="Arial" pitchFamily="34" charset="0"/>
              </a:defRPr>
            </a:lvl4pPr>
            <a:lvl5pPr algn="l" defTabSz="913752" rtl="0" fontAlgn="base">
              <a:lnSpc>
                <a:spcPts val="718"/>
              </a:lnSpc>
              <a:spcAft>
                <a:spcPct val="0"/>
              </a:spcAft>
              <a:buNone/>
              <a:defRPr lang="en-US" sz="800" b="0" kern="1200" dirty="0">
                <a:solidFill>
                  <a:schemeClr val="tx1"/>
                </a:solidFill>
                <a:latin typeface="Arial" pitchFamily="34" charset="0"/>
                <a:ea typeface="+mn-ea"/>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5"/>
          <p:cNvSpPr>
            <a:spLocks noGrp="1" noChangeArrowheads="1"/>
          </p:cNvSpPr>
          <p:nvPr>
            <p:ph type="dt" sz="half" idx="10"/>
          </p:nvPr>
        </p:nvSpPr>
        <p:spPr>
          <a:ln/>
        </p:spPr>
        <p:txBody>
          <a:bodyPr/>
          <a:lstStyle>
            <a:lvl1pPr>
              <a:defRPr>
                <a:latin typeface="Arial" pitchFamily="34" charset="0"/>
                <a:cs typeface="Arial" pitchFamily="34" charset="0"/>
              </a:defRPr>
            </a:lvl1pPr>
          </a:lstStyle>
          <a:p>
            <a:pPr>
              <a:defRPr/>
            </a:pPr>
            <a:fld id="{F5A5ACBA-D5F2-4165-81B1-A1E8D8AB2D9D}" type="datetime1">
              <a:rPr lang="en-US" smtClean="0"/>
              <a:pPr>
                <a:defRPr/>
              </a:pPr>
              <a:t>6/29/2015</a:t>
            </a:fld>
            <a:endParaRPr lang="en-US" dirty="0"/>
          </a:p>
        </p:txBody>
      </p:sp>
      <p:sp>
        <p:nvSpPr>
          <p:cNvPr id="5" name="Rectangle 6"/>
          <p:cNvSpPr>
            <a:spLocks noGrp="1" noChangeArrowheads="1"/>
          </p:cNvSpPr>
          <p:nvPr>
            <p:ph type="ftr" sz="quarter" idx="11"/>
          </p:nvPr>
        </p:nvSpPr>
        <p:spPr>
          <a:ln/>
        </p:spPr>
        <p:txBody>
          <a:bodyPr/>
          <a:lstStyle>
            <a:lvl1pPr>
              <a:defRPr>
                <a:latin typeface="Arial" pitchFamily="34" charset="0"/>
                <a:cs typeface="Arial" pitchFamily="34" charset="0"/>
              </a:defRPr>
            </a:lvl1pPr>
          </a:lstStyle>
          <a:p>
            <a:pPr>
              <a:defRPr/>
            </a:pPr>
            <a:endParaRPr lang="en-US" dirty="0"/>
          </a:p>
        </p:txBody>
      </p:sp>
      <p:sp>
        <p:nvSpPr>
          <p:cNvPr id="6" name="Rectangle 7"/>
          <p:cNvSpPr>
            <a:spLocks noGrp="1" noChangeArrowheads="1"/>
          </p:cNvSpPr>
          <p:nvPr>
            <p:ph type="sldNum" sz="quarter" idx="12"/>
          </p:nvPr>
        </p:nvSpPr>
        <p:spPr>
          <a:ln/>
        </p:spPr>
        <p:txBody>
          <a:bodyPr/>
          <a:lstStyle>
            <a:lvl1pPr>
              <a:defRPr>
                <a:latin typeface="Arial" pitchFamily="34" charset="0"/>
                <a:cs typeface="Arial" pitchFamily="34" charset="0"/>
              </a:defRPr>
            </a:lvl1p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MAPS">
    <p:spTree>
      <p:nvGrpSpPr>
        <p:cNvPr id="1" name=""/>
        <p:cNvGrpSpPr/>
        <p:nvPr/>
      </p:nvGrpSpPr>
      <p:grpSpPr>
        <a:xfrm>
          <a:off x="0" y="0"/>
          <a:ext cx="0" cy="0"/>
          <a:chOff x="0" y="0"/>
          <a:chExt cx="0" cy="0"/>
        </a:xfrm>
      </p:grpSpPr>
      <p:sp>
        <p:nvSpPr>
          <p:cNvPr id="2" name="Title 1"/>
          <p:cNvSpPr>
            <a:spLocks noGrp="1"/>
          </p:cNvSpPr>
          <p:nvPr>
            <p:ph type="title"/>
          </p:nvPr>
        </p:nvSpPr>
        <p:spPr/>
        <p:txBody>
          <a:bodyPr lIns="0" tIns="0" anchor="t" anchorCtr="0">
            <a:noAutofit/>
          </a:bodyPr>
          <a:lstStyle>
            <a:lvl1pPr>
              <a:defRPr>
                <a:latin typeface="Arial" pitchFamily="34" charset="0"/>
                <a:cs typeface="Arial" pitchFamily="34" charset="0"/>
              </a:defRPr>
            </a:lvl1pPr>
          </a:lstStyle>
          <a:p>
            <a:r>
              <a:rPr lang="en-US" smtClean="0"/>
              <a:t>Click to edit Master title style</a:t>
            </a:r>
            <a:endParaRPr lang="en-US" dirty="0"/>
          </a:p>
        </p:txBody>
      </p:sp>
      <p:sp>
        <p:nvSpPr>
          <p:cNvPr id="4" name="Rectangle 5"/>
          <p:cNvSpPr>
            <a:spLocks noGrp="1" noChangeArrowheads="1"/>
          </p:cNvSpPr>
          <p:nvPr>
            <p:ph type="dt" sz="half" idx="10"/>
          </p:nvPr>
        </p:nvSpPr>
        <p:spPr>
          <a:ln/>
        </p:spPr>
        <p:txBody>
          <a:bodyPr/>
          <a:lstStyle>
            <a:lvl1pPr>
              <a:defRPr>
                <a:latin typeface="Arial" pitchFamily="34" charset="0"/>
                <a:cs typeface="Arial" pitchFamily="34" charset="0"/>
              </a:defRPr>
            </a:lvl1pPr>
          </a:lstStyle>
          <a:p>
            <a:pPr>
              <a:defRPr/>
            </a:pPr>
            <a:fld id="{C843FF2E-697D-413E-AA4F-498A62DA7D8B}" type="datetime1">
              <a:rPr lang="en-US" smtClean="0"/>
              <a:pPr>
                <a:defRPr/>
              </a:pPr>
              <a:t>6/29/2015</a:t>
            </a:fld>
            <a:endParaRPr lang="en-US" dirty="0"/>
          </a:p>
        </p:txBody>
      </p:sp>
      <p:sp>
        <p:nvSpPr>
          <p:cNvPr id="5" name="Rectangle 6"/>
          <p:cNvSpPr>
            <a:spLocks noGrp="1" noChangeArrowheads="1"/>
          </p:cNvSpPr>
          <p:nvPr>
            <p:ph type="ftr" sz="quarter" idx="11"/>
          </p:nvPr>
        </p:nvSpPr>
        <p:spPr>
          <a:ln/>
        </p:spPr>
        <p:txBody>
          <a:bodyPr/>
          <a:lstStyle>
            <a:lvl1pPr>
              <a:defRPr>
                <a:latin typeface="Arial" pitchFamily="34" charset="0"/>
                <a:cs typeface="Arial" pitchFamily="34" charset="0"/>
              </a:defRPr>
            </a:lvl1pPr>
          </a:lstStyle>
          <a:p>
            <a:pPr>
              <a:defRPr/>
            </a:pPr>
            <a:endParaRPr lang="en-US" dirty="0"/>
          </a:p>
        </p:txBody>
      </p:sp>
      <p:sp>
        <p:nvSpPr>
          <p:cNvPr id="6" name="Rectangle 7"/>
          <p:cNvSpPr>
            <a:spLocks noGrp="1" noChangeArrowheads="1"/>
          </p:cNvSpPr>
          <p:nvPr>
            <p:ph type="sldNum" sz="quarter" idx="12"/>
          </p:nvPr>
        </p:nvSpPr>
        <p:spPr>
          <a:ln/>
        </p:spPr>
        <p:txBody>
          <a:bodyPr/>
          <a:lstStyle>
            <a:lvl1pPr>
              <a:defRPr>
                <a:latin typeface="Arial" pitchFamily="34" charset="0"/>
                <a:cs typeface="Arial" pitchFamily="34" charset="0"/>
              </a:defRPr>
            </a:lvl1pPr>
          </a:lstStyle>
          <a:p>
            <a:r>
              <a:rPr lang="en-US" dirty="0" smtClean="0"/>
              <a:t>Page </a:t>
            </a:r>
            <a:fld id="{01E16EBA-0216-4FA1-BFEC-225E79399361}" type="slidenum">
              <a:rPr lang="en-US" smtClean="0"/>
              <a:pPr/>
              <a:t>‹#›</a:t>
            </a:fld>
            <a:endParaRPr lang="en-US" dirty="0"/>
          </a:p>
        </p:txBody>
      </p:sp>
      <p:sp>
        <p:nvSpPr>
          <p:cNvPr id="7" name="Content Placeholder 2"/>
          <p:cNvSpPr>
            <a:spLocks noGrp="1"/>
          </p:cNvSpPr>
          <p:nvPr>
            <p:ph idx="1"/>
          </p:nvPr>
        </p:nvSpPr>
        <p:spPr>
          <a:xfrm>
            <a:off x="274320" y="2081610"/>
            <a:ext cx="8321040" cy="279668"/>
          </a:xfrm>
          <a:noFill/>
          <a:ln w="9525">
            <a:noFill/>
            <a:miter lim="800000"/>
            <a:headEnd/>
            <a:tailEnd/>
          </a:ln>
          <a:effectLst/>
        </p:spPr>
        <p:txBody>
          <a:bodyPr wrap="square" lIns="91315" tIns="45658" rIns="91315" bIns="45658" numCol="6">
            <a:spAutoFit/>
          </a:bodyPr>
          <a:lstStyle>
            <a:lvl1pPr algn="l" defTabSz="913752" rtl="0" eaLnBrk="1" fontAlgn="base" hangingPunct="1">
              <a:lnSpc>
                <a:spcPts val="718"/>
              </a:lnSpc>
              <a:spcBef>
                <a:spcPct val="25000"/>
              </a:spcBef>
              <a:spcAft>
                <a:spcPct val="0"/>
              </a:spcAft>
              <a:buNone/>
              <a:defRPr lang="en-US" sz="800" b="1" kern="1200" dirty="0" smtClean="0">
                <a:solidFill>
                  <a:schemeClr val="tx1"/>
                </a:solidFill>
                <a:latin typeface="Arial" pitchFamily="34" charset="0"/>
                <a:ea typeface="+mn-ea"/>
                <a:cs typeface="Arial" pitchFamily="34" charset="0"/>
              </a:defRPr>
            </a:lvl1pPr>
            <a:lvl2pPr algn="l" defTabSz="913752" rtl="0" eaLnBrk="1" fontAlgn="base" hangingPunct="1">
              <a:lnSpc>
                <a:spcPts val="718"/>
              </a:lnSpc>
              <a:spcBef>
                <a:spcPct val="25000"/>
              </a:spcBef>
              <a:spcAft>
                <a:spcPct val="0"/>
              </a:spcAft>
              <a:buNone/>
              <a:defRPr lang="en-US" sz="800" b="0" kern="1200" dirty="0" smtClean="0">
                <a:solidFill>
                  <a:schemeClr val="tx1"/>
                </a:solidFill>
                <a:latin typeface="Arial" pitchFamily="34" charset="0"/>
                <a:ea typeface="+mn-ea"/>
                <a:cs typeface="Arial" pitchFamily="34" charset="0"/>
              </a:defRPr>
            </a:lvl2pPr>
            <a:lvl3pPr marL="1082281" algn="l" defTabSz="913752" rtl="0" eaLnBrk="1" fontAlgn="base" hangingPunct="1">
              <a:lnSpc>
                <a:spcPts val="718"/>
              </a:lnSpc>
              <a:spcBef>
                <a:spcPct val="25000"/>
              </a:spcBef>
              <a:spcAft>
                <a:spcPct val="0"/>
              </a:spcAft>
              <a:buNone/>
              <a:defRPr lang="en-US" sz="800" b="0" kern="1200" dirty="0" smtClean="0">
                <a:solidFill>
                  <a:schemeClr val="tx1"/>
                </a:solidFill>
                <a:latin typeface="Arial" pitchFamily="34" charset="0"/>
                <a:ea typeface="+mn-ea"/>
                <a:cs typeface="Arial" pitchFamily="34" charset="0"/>
              </a:defRPr>
            </a:lvl3pPr>
            <a:lvl4pPr marL="1426645" algn="l" defTabSz="913752" rtl="0" eaLnBrk="1" fontAlgn="base" hangingPunct="1">
              <a:lnSpc>
                <a:spcPts val="718"/>
              </a:lnSpc>
              <a:spcBef>
                <a:spcPts val="145"/>
              </a:spcBef>
              <a:spcAft>
                <a:spcPct val="0"/>
              </a:spcAft>
              <a:buNone/>
              <a:defRPr lang="en-US" sz="800" b="0" kern="1200" dirty="0" smtClean="0">
                <a:solidFill>
                  <a:schemeClr val="tx1"/>
                </a:solidFill>
                <a:latin typeface="Arial" pitchFamily="34" charset="0"/>
                <a:ea typeface="+mn-ea"/>
                <a:cs typeface="Arial" pitchFamily="34" charset="0"/>
              </a:defRPr>
            </a:lvl4pPr>
            <a:lvl5pPr marL="1771008" algn="l" defTabSz="913752" rtl="0" eaLnBrk="1" fontAlgn="base" hangingPunct="1">
              <a:lnSpc>
                <a:spcPts val="718"/>
              </a:lnSpc>
              <a:spcBef>
                <a:spcPts val="145"/>
              </a:spcBef>
              <a:spcAft>
                <a:spcPct val="0"/>
              </a:spcAft>
              <a:buNone/>
              <a:defRPr lang="en-US" sz="800" b="0" kern="1200" dirty="0">
                <a:solidFill>
                  <a:schemeClr val="tx1"/>
                </a:solidFill>
                <a:latin typeface="Arial" pitchFamily="34" charset="0"/>
                <a:ea typeface="+mn-ea"/>
                <a:cs typeface="Arial" pitchFamily="34" charset="0"/>
              </a:defRPr>
            </a:lvl5pPr>
          </a:lstStyle>
          <a:p>
            <a:pPr marL="286115" lvl="0" indent="-286115" algn="l" defTabSz="913752" rtl="0" eaLnBrk="1" fontAlgn="base" hangingPunct="1">
              <a:lnSpc>
                <a:spcPts val="718"/>
              </a:lnSpc>
              <a:spcBef>
                <a:spcPct val="25000"/>
              </a:spcBef>
              <a:spcAft>
                <a:spcPct val="0"/>
              </a:spcAft>
              <a:buNone/>
            </a:pPr>
            <a:r>
              <a:rPr lang="en-US" dirty="0" smtClean="0"/>
              <a:t>Click to edit Master text styles</a:t>
            </a:r>
          </a:p>
          <a:p>
            <a:pPr marL="286115" lvl="1" indent="-286115" algn="l" defTabSz="913752" rtl="0" eaLnBrk="1" fontAlgn="base" hangingPunct="1">
              <a:lnSpc>
                <a:spcPts val="718"/>
              </a:lnSpc>
              <a:spcBef>
                <a:spcPct val="25000"/>
              </a:spcBef>
              <a:spcAft>
                <a:spcPct val="0"/>
              </a:spcAft>
              <a:buNone/>
            </a:pPr>
            <a:r>
              <a:rPr lang="en-US" dirty="0" smtClean="0"/>
              <a:t>Second level</a:t>
            </a:r>
          </a:p>
          <a:p>
            <a:pPr marL="286115" lvl="2" indent="-286115" algn="l" defTabSz="913752" rtl="0" eaLnBrk="1" fontAlgn="base" hangingPunct="1">
              <a:lnSpc>
                <a:spcPts val="718"/>
              </a:lnSpc>
              <a:spcBef>
                <a:spcPct val="25000"/>
              </a:spcBef>
              <a:spcAft>
                <a:spcPct val="0"/>
              </a:spcAft>
              <a:buNone/>
            </a:pPr>
            <a:r>
              <a:rPr lang="en-US" dirty="0" smtClean="0"/>
              <a:t>Third level</a:t>
            </a:r>
          </a:p>
          <a:p>
            <a:pPr marL="286115" lvl="3" indent="-286115" algn="l" defTabSz="913752" rtl="0" eaLnBrk="1" fontAlgn="base" hangingPunct="1">
              <a:lnSpc>
                <a:spcPts val="718"/>
              </a:lnSpc>
              <a:spcBef>
                <a:spcPct val="25000"/>
              </a:spcBef>
              <a:spcAft>
                <a:spcPct val="0"/>
              </a:spcAft>
              <a:buNone/>
            </a:pPr>
            <a:r>
              <a:rPr lang="en-US" dirty="0" smtClean="0"/>
              <a:t>Fourth level</a:t>
            </a:r>
          </a:p>
          <a:p>
            <a:pPr marL="286115" lvl="4" indent="-286115" algn="l" defTabSz="913752" rtl="0" eaLnBrk="1" fontAlgn="base" hangingPunct="1">
              <a:lnSpc>
                <a:spcPts val="718"/>
              </a:lnSpc>
              <a:spcBef>
                <a:spcPct val="25000"/>
              </a:spcBef>
              <a:spcAft>
                <a:spcPct val="0"/>
              </a:spcAft>
              <a:buNone/>
            </a:pPr>
            <a:r>
              <a:rPr lang="en-US" dirty="0" smtClean="0"/>
              <a:t>Fifth level</a:t>
            </a:r>
            <a:endParaRPr lang="en-US" dirty="0"/>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COPYRIGHT">
    <p:spTree>
      <p:nvGrpSpPr>
        <p:cNvPr id="1" name=""/>
        <p:cNvGrpSpPr/>
        <p:nvPr/>
      </p:nvGrpSpPr>
      <p:grpSpPr>
        <a:xfrm>
          <a:off x="0" y="0"/>
          <a:ext cx="0" cy="0"/>
          <a:chOff x="0" y="0"/>
          <a:chExt cx="0" cy="0"/>
        </a:xfrm>
      </p:grpSpPr>
      <p:sp>
        <p:nvSpPr>
          <p:cNvPr id="7" name="Content Placeholder 6"/>
          <p:cNvSpPr>
            <a:spLocks noGrp="1"/>
          </p:cNvSpPr>
          <p:nvPr>
            <p:ph sz="quarter" idx="13"/>
          </p:nvPr>
        </p:nvSpPr>
        <p:spPr>
          <a:xfrm>
            <a:off x="346364" y="2353235"/>
            <a:ext cx="8458200" cy="1461939"/>
          </a:xfrm>
          <a:noFill/>
          <a:ln w="9525">
            <a:noFill/>
            <a:miter lim="800000"/>
            <a:headEnd/>
            <a:tailEnd/>
          </a:ln>
          <a:effectLst/>
        </p:spPr>
        <p:txBody>
          <a:bodyPr lIns="0" tIns="0" rIns="0" bIns="0">
            <a:spAutoFit/>
          </a:bodyPr>
          <a:lstStyle>
            <a:lvl1pPr algn="l" rtl="0" eaLnBrk="0" fontAlgn="base" hangingPunct="0">
              <a:lnSpc>
                <a:spcPct val="95000"/>
              </a:lnSpc>
              <a:spcBef>
                <a:spcPct val="0"/>
              </a:spcBef>
              <a:spcAft>
                <a:spcPct val="0"/>
              </a:spcAft>
              <a:buFont typeface="Arial" pitchFamily="34" charset="0"/>
              <a:buNone/>
              <a:defRPr lang="en-US" sz="2000" b="1" kern="1200" smtClean="0">
                <a:solidFill>
                  <a:srgbClr val="000000"/>
                </a:solidFill>
                <a:latin typeface="Arial" pitchFamily="34" charset="0"/>
                <a:ea typeface="+mn-ea"/>
                <a:cs typeface="Arial" pitchFamily="34" charset="0"/>
              </a:defRPr>
            </a:lvl1pPr>
            <a:lvl2pPr algn="l" rtl="0" eaLnBrk="0" fontAlgn="base" hangingPunct="0">
              <a:lnSpc>
                <a:spcPct val="95000"/>
              </a:lnSpc>
              <a:spcBef>
                <a:spcPct val="0"/>
              </a:spcBef>
              <a:spcAft>
                <a:spcPct val="0"/>
              </a:spcAft>
              <a:buFont typeface="Arial" pitchFamily="34" charset="0"/>
              <a:buNone/>
              <a:defRPr lang="en-US" sz="2000" b="1" kern="1200" smtClean="0">
                <a:solidFill>
                  <a:srgbClr val="000000"/>
                </a:solidFill>
                <a:latin typeface="Arial" pitchFamily="34" charset="0"/>
                <a:ea typeface="+mn-ea"/>
                <a:cs typeface="Arial" pitchFamily="34" charset="0"/>
              </a:defRPr>
            </a:lvl2pPr>
            <a:lvl3pPr algn="l" rtl="0" eaLnBrk="0" fontAlgn="base" hangingPunct="0">
              <a:lnSpc>
                <a:spcPct val="95000"/>
              </a:lnSpc>
              <a:spcBef>
                <a:spcPct val="0"/>
              </a:spcBef>
              <a:spcAft>
                <a:spcPct val="0"/>
              </a:spcAft>
              <a:buNone/>
              <a:defRPr lang="en-US" sz="2000" b="1" kern="1200" smtClean="0">
                <a:solidFill>
                  <a:srgbClr val="000000"/>
                </a:solidFill>
                <a:latin typeface="Arial" pitchFamily="34" charset="0"/>
                <a:ea typeface="+mn-ea"/>
                <a:cs typeface="Arial" pitchFamily="34" charset="0"/>
              </a:defRPr>
            </a:lvl3pPr>
            <a:lvl4pPr algn="l" rtl="0" eaLnBrk="0" fontAlgn="base" hangingPunct="0">
              <a:lnSpc>
                <a:spcPct val="95000"/>
              </a:lnSpc>
              <a:spcBef>
                <a:spcPct val="0"/>
              </a:spcBef>
              <a:spcAft>
                <a:spcPct val="0"/>
              </a:spcAft>
              <a:buNone/>
              <a:defRPr lang="en-US" sz="2000" b="1" kern="1200" smtClean="0">
                <a:solidFill>
                  <a:srgbClr val="000000"/>
                </a:solidFill>
                <a:latin typeface="Arial" pitchFamily="34" charset="0"/>
                <a:ea typeface="+mn-ea"/>
                <a:cs typeface="Arial" pitchFamily="34" charset="0"/>
              </a:defRPr>
            </a:lvl4pPr>
            <a:lvl5pPr algn="l" rtl="0" eaLnBrk="0" fontAlgn="base" hangingPunct="0">
              <a:lnSpc>
                <a:spcPct val="95000"/>
              </a:lnSpc>
              <a:spcBef>
                <a:spcPct val="0"/>
              </a:spcBef>
              <a:spcAft>
                <a:spcPct val="0"/>
              </a:spcAft>
              <a:buNone/>
              <a:defRPr lang="en-US" sz="2000" b="1" kern="1200" dirty="0">
                <a:solidFill>
                  <a:srgbClr val="000000"/>
                </a:solidFill>
                <a:latin typeface="Arial" pitchFamily="34" charset="0"/>
                <a:ea typeface="+mn-ea"/>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Line 38"/>
          <p:cNvSpPr>
            <a:spLocks noChangeShapeType="1"/>
          </p:cNvSpPr>
          <p:nvPr userDrawn="1"/>
        </p:nvSpPr>
        <p:spPr bwMode="auto">
          <a:xfrm>
            <a:off x="299258" y="2017059"/>
            <a:ext cx="8520545" cy="0"/>
          </a:xfrm>
          <a:prstGeom prst="line">
            <a:avLst/>
          </a:prstGeom>
          <a:noFill/>
          <a:ln w="19050">
            <a:solidFill>
              <a:schemeClr val="tx1"/>
            </a:solidFill>
            <a:round/>
            <a:headEnd/>
            <a:tailEnd/>
          </a:ln>
          <a:effectLst/>
        </p:spPr>
        <p:txBody>
          <a:bodyPr wrap="none" lIns="101786" tIns="50893" rIns="101786" bIns="50893" anchor="ctr"/>
          <a:lstStyle/>
          <a:p>
            <a:pPr>
              <a:defRPr/>
            </a:pPr>
            <a:endParaRPr lang="en-US" dirty="0">
              <a:latin typeface="Arial" pitchFamily="34" charset="0"/>
              <a:cs typeface="Arial" pitchFamily="34" charset="0"/>
            </a:endParaRPr>
          </a:p>
        </p:txBody>
      </p:sp>
      <p:sp>
        <p:nvSpPr>
          <p:cNvPr id="11" name="Date Placeholder 3"/>
          <p:cNvSpPr>
            <a:spLocks noGrp="1"/>
          </p:cNvSpPr>
          <p:nvPr>
            <p:ph type="dt" sz="half" idx="10"/>
          </p:nvPr>
        </p:nvSpPr>
        <p:spPr>
          <a:xfrm>
            <a:off x="307571" y="6406181"/>
            <a:ext cx="1870364" cy="306593"/>
          </a:xfrm>
        </p:spPr>
        <p:txBody>
          <a:bodyPr/>
          <a:lstStyle/>
          <a:p>
            <a:fld id="{9E35D973-2E2C-4B85-AE46-7F5F5DD5F34B}" type="datetime1">
              <a:rPr lang="en-US" smtClean="0"/>
              <a:pPr/>
              <a:t>6/29/2015</a:t>
            </a:fld>
            <a:endParaRPr lang="en-US" dirty="0"/>
          </a:p>
        </p:txBody>
      </p:sp>
      <p:sp>
        <p:nvSpPr>
          <p:cNvPr id="12" name="Footer Placeholder 4"/>
          <p:cNvSpPr>
            <a:spLocks noGrp="1"/>
          </p:cNvSpPr>
          <p:nvPr>
            <p:ph type="ftr" sz="quarter" idx="11"/>
          </p:nvPr>
        </p:nvSpPr>
        <p:spPr>
          <a:xfrm>
            <a:off x="3124200" y="6406182"/>
            <a:ext cx="2895600" cy="314661"/>
          </a:xfrm>
        </p:spPr>
        <p:txBody>
          <a:bodyPr/>
          <a:lstStyle/>
          <a:p>
            <a:endParaRPr lang="en-US" dirty="0"/>
          </a:p>
        </p:txBody>
      </p:sp>
      <p:sp>
        <p:nvSpPr>
          <p:cNvPr id="13" name="Slide Number Placeholder 5"/>
          <p:cNvSpPr>
            <a:spLocks noGrp="1"/>
          </p:cNvSpPr>
          <p:nvPr>
            <p:ph type="sldNum" sz="quarter" idx="12"/>
          </p:nvPr>
        </p:nvSpPr>
        <p:spPr>
          <a:xfrm>
            <a:off x="6691745" y="6406182"/>
            <a:ext cx="2133600" cy="314661"/>
          </a:xfrm>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1008531"/>
            <a:ext cx="5486400" cy="3719456"/>
          </a:xfrm>
        </p:spPr>
        <p:txBody>
          <a:bodyPr/>
          <a:lstStyle>
            <a:lvl1pPr marL="0" indent="0">
              <a:buNone/>
              <a:defRPr sz="3200"/>
            </a:lvl1pPr>
            <a:lvl2pPr marL="457092" indent="0">
              <a:buNone/>
              <a:defRPr sz="2800"/>
            </a:lvl2pPr>
            <a:lvl3pPr marL="914186" indent="0">
              <a:buNone/>
              <a:defRPr sz="2400"/>
            </a:lvl3pPr>
            <a:lvl4pPr marL="1371279" indent="0">
              <a:buNone/>
              <a:defRPr sz="2000"/>
            </a:lvl4pPr>
            <a:lvl5pPr marL="1828373" indent="0">
              <a:buNone/>
              <a:defRPr sz="2000"/>
            </a:lvl5pPr>
            <a:lvl6pPr marL="2285466" indent="0">
              <a:buNone/>
              <a:defRPr sz="2000"/>
            </a:lvl6pPr>
            <a:lvl7pPr marL="2742558" indent="0">
              <a:buNone/>
              <a:defRPr sz="2000"/>
            </a:lvl7pPr>
            <a:lvl8pPr marL="3199652" indent="0">
              <a:buNone/>
              <a:defRPr sz="2000"/>
            </a:lvl8pPr>
            <a:lvl9pPr marL="3656744"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092" indent="0">
              <a:buNone/>
              <a:defRPr sz="1200"/>
            </a:lvl2pPr>
            <a:lvl3pPr marL="914186" indent="0">
              <a:buNone/>
              <a:defRPr sz="1000"/>
            </a:lvl3pPr>
            <a:lvl4pPr marL="1371279" indent="0">
              <a:buNone/>
              <a:defRPr sz="900"/>
            </a:lvl4pPr>
            <a:lvl5pPr marL="1828373" indent="0">
              <a:buNone/>
              <a:defRPr sz="900"/>
            </a:lvl5pPr>
            <a:lvl6pPr marL="2285466" indent="0">
              <a:buNone/>
              <a:defRPr sz="900"/>
            </a:lvl6pPr>
            <a:lvl7pPr marL="2742558" indent="0">
              <a:buNone/>
              <a:defRPr sz="900"/>
            </a:lvl7pPr>
            <a:lvl8pPr marL="3199652" indent="0">
              <a:buNone/>
              <a:defRPr sz="900"/>
            </a:lvl8pPr>
            <a:lvl9pPr marL="3656744"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7F52AA-5D1F-4E39-8607-96740A257D42}" type="datetime1">
              <a:rPr lang="en-US" smtClean="0"/>
              <a:pPr/>
              <a:t>6/29/2015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DD43D96-1123-4D58-B0A6-4D289A75BAB5}" type="slidenum">
              <a:rPr lang="en-US" smtClean="0"/>
              <a:pPr/>
              <a:t>‹#›</a:t>
            </a:fld>
            <a:endParaRPr lang="en-US" dirty="0"/>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21E3DF-027B-42B3-BC55-6E9C6A019B99}" type="datetime1">
              <a:rPr lang="en-US" smtClean="0"/>
              <a:pPr/>
              <a:t>6/29/2015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D43D96-1123-4D58-B0A6-4D289A75BAB5}" type="slidenum">
              <a:rPr lang="en-US" smtClean="0"/>
              <a:pPr/>
              <a:t>‹#›</a:t>
            </a:fld>
            <a:endParaRPr lang="en-US" dirty="0"/>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7571" y="1048873"/>
            <a:ext cx="8520545" cy="1621715"/>
          </a:xfrm>
        </p:spPr>
        <p:txBody>
          <a:bodyPr>
            <a:normAutofit/>
          </a:bodyPr>
          <a:lstStyle>
            <a:lvl1pPr algn="ct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307571" y="2969110"/>
            <a:ext cx="8520545" cy="2630245"/>
          </a:xfrm>
        </p:spPr>
        <p:txBody>
          <a:bodyPr anchor="ctr" anchorCtr="0">
            <a:normAutofit/>
          </a:bodyPr>
          <a:lstStyle>
            <a:lvl1pPr marL="0" indent="0" algn="ctr">
              <a:buNone/>
              <a:defRPr sz="2800" b="1">
                <a:solidFill>
                  <a:srgbClr val="000000"/>
                </a:solidFill>
              </a:defRPr>
            </a:lvl1pPr>
            <a:lvl2pPr marL="456721" indent="0" algn="ctr">
              <a:buNone/>
              <a:defRPr>
                <a:solidFill>
                  <a:schemeClr val="tx1">
                    <a:tint val="75000"/>
                  </a:schemeClr>
                </a:solidFill>
              </a:defRPr>
            </a:lvl2pPr>
            <a:lvl3pPr marL="913437" indent="0" algn="ctr">
              <a:buNone/>
              <a:defRPr>
                <a:solidFill>
                  <a:schemeClr val="tx1">
                    <a:tint val="75000"/>
                  </a:schemeClr>
                </a:solidFill>
              </a:defRPr>
            </a:lvl3pPr>
            <a:lvl4pPr marL="1370158" indent="0" algn="ctr">
              <a:buNone/>
              <a:defRPr>
                <a:solidFill>
                  <a:schemeClr val="tx1">
                    <a:tint val="75000"/>
                  </a:schemeClr>
                </a:solidFill>
              </a:defRPr>
            </a:lvl4pPr>
            <a:lvl5pPr marL="1826876" indent="0" algn="ctr">
              <a:buNone/>
              <a:defRPr>
                <a:solidFill>
                  <a:schemeClr val="tx1">
                    <a:tint val="75000"/>
                  </a:schemeClr>
                </a:solidFill>
              </a:defRPr>
            </a:lvl5pPr>
            <a:lvl6pPr marL="2283597" indent="0" algn="ctr">
              <a:buNone/>
              <a:defRPr>
                <a:solidFill>
                  <a:schemeClr val="tx1">
                    <a:tint val="75000"/>
                  </a:schemeClr>
                </a:solidFill>
              </a:defRPr>
            </a:lvl6pPr>
            <a:lvl7pPr marL="2740313" indent="0" algn="ctr">
              <a:buNone/>
              <a:defRPr>
                <a:solidFill>
                  <a:schemeClr val="tx1">
                    <a:tint val="75000"/>
                  </a:schemeClr>
                </a:solidFill>
              </a:defRPr>
            </a:lvl7pPr>
            <a:lvl8pPr marL="3197034" indent="0" algn="ctr">
              <a:buNone/>
              <a:defRPr>
                <a:solidFill>
                  <a:schemeClr val="tx1">
                    <a:tint val="75000"/>
                  </a:schemeClr>
                </a:solidFill>
              </a:defRPr>
            </a:lvl8pPr>
            <a:lvl9pPr marL="3653752"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B6DC0C7-CB73-4FAD-99B3-790D9362AEE2}"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cxnSp>
        <p:nvCxnSpPr>
          <p:cNvPr id="8" name="Straight Connector 7"/>
          <p:cNvCxnSpPr/>
          <p:nvPr userDrawn="1"/>
        </p:nvCxnSpPr>
        <p:spPr>
          <a:xfrm>
            <a:off x="307571" y="2799678"/>
            <a:ext cx="8520545" cy="0"/>
          </a:xfrm>
          <a:prstGeom prst="line">
            <a:avLst/>
          </a:prstGeom>
          <a:ln w="31750">
            <a:solidFill>
              <a:srgbClr val="000000"/>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userDrawn="1"/>
        </p:nvSpPr>
        <p:spPr>
          <a:xfrm>
            <a:off x="299258" y="5865607"/>
            <a:ext cx="8520545" cy="459889"/>
          </a:xfrm>
          <a:prstGeom prst="rect">
            <a:avLst/>
          </a:prstGeom>
          <a:noFill/>
        </p:spPr>
        <p:txBody>
          <a:bodyPr wrap="square" lIns="0" tIns="0" rIns="0" bIns="0" rtlCol="0">
            <a:noAutofit/>
          </a:bodyPr>
          <a:lstStyle/>
          <a:p>
            <a:pPr algn="ctr"/>
            <a:r>
              <a:rPr lang="en-US" sz="1500" b="1" dirty="0" smtClean="0">
                <a:solidFill>
                  <a:srgbClr val="000000"/>
                </a:solidFill>
                <a:latin typeface="Arial" pitchFamily="34" charset="0"/>
                <a:cs typeface="Arial" pitchFamily="34" charset="0"/>
              </a:rPr>
              <a:t>THIS PRELIMINARY WORK OF GAO IS SUBJECT TO REVISION AND SHOULD NOT BE REPRODUCED OR DISTRIBUTED. SOME GRAPHICS MAY BE ENTITLED TO COPYRIGHT. </a:t>
            </a:r>
            <a:endParaRPr lang="en-US" sz="1500" b="1" dirty="0">
              <a:solidFill>
                <a:srgbClr val="000000"/>
              </a:solidFill>
              <a:latin typeface="Arial" pitchFamily="34" charset="0"/>
              <a:cs typeface="Arial" pitchFamily="34" charset="0"/>
            </a:endParaRPr>
          </a:p>
        </p:txBody>
      </p:sp>
      <p:cxnSp>
        <p:nvCxnSpPr>
          <p:cNvPr id="10" name="Straight Connector 9"/>
          <p:cNvCxnSpPr/>
          <p:nvPr userDrawn="1"/>
        </p:nvCxnSpPr>
        <p:spPr>
          <a:xfrm>
            <a:off x="299258" y="5792993"/>
            <a:ext cx="8520545" cy="0"/>
          </a:xfrm>
          <a:prstGeom prst="line">
            <a:avLst/>
          </a:prstGeom>
          <a:ln w="31750">
            <a:solidFill>
              <a:srgbClr val="0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marL="1767725" indent="-226305" algn="l" rtl="0" eaLnBrk="1" fontAlgn="base" hangingPunct="1">
              <a:lnSpc>
                <a:spcPct val="85000"/>
              </a:lnSpc>
              <a:spcBef>
                <a:spcPct val="15000"/>
              </a:spcBef>
              <a:spcAft>
                <a:spcPct val="0"/>
              </a:spcAft>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65B9A24-0F2A-4CCC-8CFC-441D12AC0866}"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
        <p:nvSpPr>
          <p:cNvPr id="7" name="Line 38"/>
          <p:cNvSpPr>
            <a:spLocks noChangeShapeType="1"/>
          </p:cNvSpPr>
          <p:nvPr userDrawn="1"/>
        </p:nvSpPr>
        <p:spPr bwMode="auto">
          <a:xfrm>
            <a:off x="301627" y="2019860"/>
            <a:ext cx="8520545" cy="0"/>
          </a:xfrm>
          <a:prstGeom prst="line">
            <a:avLst/>
          </a:prstGeom>
          <a:noFill/>
          <a:ln w="19050">
            <a:solidFill>
              <a:srgbClr val="000000"/>
            </a:solidFill>
            <a:round/>
            <a:headEnd/>
            <a:tailEnd/>
          </a:ln>
          <a:effectLst/>
        </p:spPr>
        <p:txBody>
          <a:bodyPr wrap="none" lIns="91344" tIns="45672" rIns="91344" bIns="45672" anchor="ctr"/>
          <a:lstStyle/>
          <a:p>
            <a:pPr>
              <a:defRPr/>
            </a:pPr>
            <a:endParaRPr lang="en-US" dirty="0">
              <a:latin typeface="Arial" pitchFamily="34" charset="0"/>
              <a:cs typeface="Arial" pitchFamily="34" charset="0"/>
            </a:endParaRPr>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9"/>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6721" indent="0">
              <a:buNone/>
              <a:defRPr sz="1800">
                <a:solidFill>
                  <a:schemeClr val="tx1">
                    <a:tint val="75000"/>
                  </a:schemeClr>
                </a:solidFill>
              </a:defRPr>
            </a:lvl2pPr>
            <a:lvl3pPr marL="913437" indent="0">
              <a:buNone/>
              <a:defRPr sz="1600">
                <a:solidFill>
                  <a:schemeClr val="tx1">
                    <a:tint val="75000"/>
                  </a:schemeClr>
                </a:solidFill>
              </a:defRPr>
            </a:lvl3pPr>
            <a:lvl4pPr marL="1370158" indent="0">
              <a:buNone/>
              <a:defRPr sz="1400">
                <a:solidFill>
                  <a:schemeClr val="tx1">
                    <a:tint val="75000"/>
                  </a:schemeClr>
                </a:solidFill>
              </a:defRPr>
            </a:lvl4pPr>
            <a:lvl5pPr marL="1826876" indent="0">
              <a:buNone/>
              <a:defRPr sz="1400">
                <a:solidFill>
                  <a:schemeClr val="tx1">
                    <a:tint val="75000"/>
                  </a:schemeClr>
                </a:solidFill>
              </a:defRPr>
            </a:lvl5pPr>
            <a:lvl6pPr marL="2283597" indent="0">
              <a:buNone/>
              <a:defRPr sz="1400">
                <a:solidFill>
                  <a:schemeClr val="tx1">
                    <a:tint val="75000"/>
                  </a:schemeClr>
                </a:solidFill>
              </a:defRPr>
            </a:lvl6pPr>
            <a:lvl7pPr marL="2740313" indent="0">
              <a:buNone/>
              <a:defRPr sz="1400">
                <a:solidFill>
                  <a:schemeClr val="tx1">
                    <a:tint val="75000"/>
                  </a:schemeClr>
                </a:solidFill>
              </a:defRPr>
            </a:lvl7pPr>
            <a:lvl8pPr marL="3197034" indent="0">
              <a:buNone/>
              <a:defRPr sz="1400">
                <a:solidFill>
                  <a:schemeClr val="tx1">
                    <a:tint val="75000"/>
                  </a:schemeClr>
                </a:solidFill>
              </a:defRPr>
            </a:lvl8pPr>
            <a:lvl9pPr marL="3653752"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8D6611B-7D61-44FD-B8C9-CFF3ACA997E3}" type="datetime1">
              <a:rPr lang="en-US" smtClean="0"/>
              <a:pPr/>
              <a:t>6/29/2015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4320" y="1952513"/>
            <a:ext cx="4222865" cy="417934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952513"/>
            <a:ext cx="4222865" cy="417934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AFFA176-225F-4B07-9B7F-9561F23B148F}" type="datetime1">
              <a:rPr lang="en-US" smtClean="0"/>
              <a:pPr/>
              <a:t>6/29/2015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15641" y="2081605"/>
            <a:ext cx="4040188" cy="639762"/>
          </a:xfrm>
        </p:spPr>
        <p:txBody>
          <a:bodyPr anchor="b"/>
          <a:lstStyle>
            <a:lvl1pPr marL="0" indent="0">
              <a:buNone/>
              <a:defRPr sz="2400" b="1"/>
            </a:lvl1pPr>
            <a:lvl2pPr marL="456721" indent="0">
              <a:buNone/>
              <a:defRPr sz="2000" b="1"/>
            </a:lvl2pPr>
            <a:lvl3pPr marL="913437" indent="0">
              <a:buNone/>
              <a:defRPr sz="1800" b="1"/>
            </a:lvl3pPr>
            <a:lvl4pPr marL="1370158" indent="0">
              <a:buNone/>
              <a:defRPr sz="1600" b="1"/>
            </a:lvl4pPr>
            <a:lvl5pPr marL="1826876" indent="0">
              <a:buNone/>
              <a:defRPr sz="1600" b="1"/>
            </a:lvl5pPr>
            <a:lvl6pPr marL="2283597" indent="0">
              <a:buNone/>
              <a:defRPr sz="1600" b="1"/>
            </a:lvl6pPr>
            <a:lvl7pPr marL="2740313" indent="0">
              <a:buNone/>
              <a:defRPr sz="1600" b="1"/>
            </a:lvl7pPr>
            <a:lvl8pPr marL="3197034" indent="0">
              <a:buNone/>
              <a:defRPr sz="1600" b="1"/>
            </a:lvl8pPr>
            <a:lvl9pPr marL="3653752"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759337"/>
            <a:ext cx="4040188" cy="33725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34" y="2081605"/>
            <a:ext cx="4041775" cy="639762"/>
          </a:xfrm>
        </p:spPr>
        <p:txBody>
          <a:bodyPr anchor="b"/>
          <a:lstStyle>
            <a:lvl1pPr marL="0" indent="0">
              <a:buNone/>
              <a:defRPr sz="2400" b="1"/>
            </a:lvl1pPr>
            <a:lvl2pPr marL="456721" indent="0">
              <a:buNone/>
              <a:defRPr sz="2000" b="1"/>
            </a:lvl2pPr>
            <a:lvl3pPr marL="913437" indent="0">
              <a:buNone/>
              <a:defRPr sz="1800" b="1"/>
            </a:lvl3pPr>
            <a:lvl4pPr marL="1370158" indent="0">
              <a:buNone/>
              <a:defRPr sz="1600" b="1"/>
            </a:lvl4pPr>
            <a:lvl5pPr marL="1826876" indent="0">
              <a:buNone/>
              <a:defRPr sz="1600" b="1"/>
            </a:lvl5pPr>
            <a:lvl6pPr marL="2283597" indent="0">
              <a:buNone/>
              <a:defRPr sz="1600" b="1"/>
            </a:lvl6pPr>
            <a:lvl7pPr marL="2740313" indent="0">
              <a:buNone/>
              <a:defRPr sz="1600" b="1"/>
            </a:lvl7pPr>
            <a:lvl8pPr marL="3197034" indent="0">
              <a:buNone/>
              <a:defRPr sz="1600" b="1"/>
            </a:lvl8pPr>
            <a:lvl9pPr marL="3653752"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4" y="2759337"/>
            <a:ext cx="4041775" cy="33725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D468908-781E-4EDC-83E6-176B40AC7E4A}" type="datetime1">
              <a:rPr lang="en-US" smtClean="0"/>
              <a:pPr/>
              <a:t>6/29/2015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8210CD5-FE79-4F81-BB3D-DC067502B3AF}" type="datetime1">
              <a:rPr lang="en-US" smtClean="0"/>
              <a:pPr/>
              <a:t>6/29/2015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DF928E-FA80-495C-8517-60BBDAFE33AF}" type="datetime1">
              <a:rPr lang="en-US" smtClean="0"/>
              <a:pPr/>
              <a:t>6/29/2015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
        <p:nvSpPr>
          <p:cNvPr id="5" name="Title 1"/>
          <p:cNvSpPr>
            <a:spLocks noGrp="1"/>
          </p:cNvSpPr>
          <p:nvPr>
            <p:ph type="title"/>
          </p:nvPr>
        </p:nvSpPr>
        <p:spPr>
          <a:xfrm>
            <a:off x="299258" y="992395"/>
            <a:ext cx="8520545" cy="911711"/>
          </a:xfrm>
        </p:spPr>
        <p:txBody>
          <a:bodyPr/>
          <a:lstStyle/>
          <a:p>
            <a:r>
              <a:rPr lang="en-US" smtClean="0"/>
              <a:t>Click to edit Master title style</a:t>
            </a:r>
            <a:endParaRPr lang="en-US"/>
          </a:p>
        </p:txBody>
      </p:sp>
      <p:sp>
        <p:nvSpPr>
          <p:cNvPr id="6" name="Content Placeholder 2"/>
          <p:cNvSpPr>
            <a:spLocks noGrp="1"/>
          </p:cNvSpPr>
          <p:nvPr>
            <p:ph idx="1"/>
          </p:nvPr>
        </p:nvSpPr>
        <p:spPr>
          <a:xfrm>
            <a:off x="299258" y="2097741"/>
            <a:ext cx="8520545" cy="422775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txBox="1">
            <a:spLocks/>
          </p:cNvSpPr>
          <p:nvPr userDrawn="1"/>
        </p:nvSpPr>
        <p:spPr>
          <a:xfrm>
            <a:off x="307571" y="6406181"/>
            <a:ext cx="1870364" cy="306593"/>
          </a:xfrm>
          <a:prstGeom prst="rect">
            <a:avLst/>
          </a:prstGeom>
        </p:spPr>
        <p:txBody>
          <a:bodyPr vert="horz" lIns="91344" tIns="45672" rIns="91344" bIns="45672" rtlCol="0" anchor="ctr"/>
          <a:lstStyle/>
          <a:p>
            <a:pPr marL="0" marR="0" lvl="0" indent="0" algn="l" defTabSz="913437" rtl="0" eaLnBrk="1" fontAlgn="auto" latinLnBrk="0" hangingPunct="1">
              <a:lnSpc>
                <a:spcPct val="100000"/>
              </a:lnSpc>
              <a:spcBef>
                <a:spcPts val="0"/>
              </a:spcBef>
              <a:spcAft>
                <a:spcPts val="0"/>
              </a:spcAft>
              <a:buClrTx/>
              <a:buSzTx/>
              <a:buFontTx/>
              <a:buNone/>
              <a:tabLst/>
              <a:defRPr/>
            </a:pPr>
            <a:fld id="{B6CAB80B-39B1-40A9-9D70-E337B97384B5}" type="datetimeFigureOut">
              <a:rPr kumimoji="0" lang="en-US" sz="1400" b="0" i="0" u="none" strike="noStrike" kern="1200" cap="none" spc="0" normalizeH="0" baseline="0" noProof="0" smtClean="0">
                <a:ln>
                  <a:noFill/>
                </a:ln>
                <a:solidFill>
                  <a:schemeClr val="tx1"/>
                </a:solidFill>
                <a:effectLst/>
                <a:uLnTx/>
                <a:uFillTx/>
                <a:latin typeface="Arial" pitchFamily="34" charset="0"/>
                <a:ea typeface="+mn-ea"/>
                <a:cs typeface="Arial" pitchFamily="34" charset="0"/>
              </a:rPr>
              <a:pPr marL="0" marR="0" lvl="0" indent="0" algn="l" defTabSz="913437" rtl="0" eaLnBrk="1" fontAlgn="auto" latinLnBrk="0" hangingPunct="1">
                <a:lnSpc>
                  <a:spcPct val="100000"/>
                </a:lnSpc>
                <a:spcBef>
                  <a:spcPts val="0"/>
                </a:spcBef>
                <a:spcAft>
                  <a:spcPts val="0"/>
                </a:spcAft>
                <a:buClrTx/>
                <a:buSzTx/>
                <a:buFontTx/>
                <a:buNone/>
                <a:tabLst/>
                <a:defRPr/>
              </a:pPr>
              <a:t>6/29/2015</a:t>
            </a:fld>
            <a:endParaRPr kumimoji="0" lang="en-US" sz="14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
        <p:nvSpPr>
          <p:cNvPr id="8" name="Slide Number Placeholder 5"/>
          <p:cNvSpPr txBox="1">
            <a:spLocks/>
          </p:cNvSpPr>
          <p:nvPr userDrawn="1"/>
        </p:nvSpPr>
        <p:spPr>
          <a:xfrm>
            <a:off x="6691745" y="6406182"/>
            <a:ext cx="2133600" cy="314661"/>
          </a:xfrm>
          <a:prstGeom prst="rect">
            <a:avLst/>
          </a:prstGeom>
        </p:spPr>
        <p:txBody>
          <a:bodyPr vert="horz" lIns="91344" tIns="45672" rIns="91344" bIns="45672" rtlCol="0" anchor="ctr"/>
          <a:lstStyle/>
          <a:p>
            <a:pPr marL="0" marR="0" lvl="0" indent="0" algn="r" defTabSz="913437"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
        <p:nvSpPr>
          <p:cNvPr id="9" name="Line 38"/>
          <p:cNvSpPr>
            <a:spLocks noChangeShapeType="1"/>
          </p:cNvSpPr>
          <p:nvPr userDrawn="1"/>
        </p:nvSpPr>
        <p:spPr bwMode="auto">
          <a:xfrm>
            <a:off x="301627" y="2019860"/>
            <a:ext cx="8520545" cy="0"/>
          </a:xfrm>
          <a:prstGeom prst="line">
            <a:avLst/>
          </a:prstGeom>
          <a:noFill/>
          <a:ln w="19050">
            <a:solidFill>
              <a:srgbClr val="000000"/>
            </a:solidFill>
            <a:round/>
            <a:headEnd/>
            <a:tailEnd/>
          </a:ln>
          <a:effectLst/>
        </p:spPr>
        <p:txBody>
          <a:bodyPr wrap="none" lIns="91344" tIns="45672" rIns="91344" bIns="45672" anchor="ctr"/>
          <a:lstStyle/>
          <a:p>
            <a:pPr>
              <a:defRPr/>
            </a:pPr>
            <a:endParaRPr lang="en-US" dirty="0">
              <a:latin typeface="Arial" pitchFamily="34" charset="0"/>
              <a:cs typeface="Arial" pitchFamily="34" charset="0"/>
            </a:endParaRPr>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1145689"/>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1143001"/>
            <a:ext cx="5111750" cy="500230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4" y="2355925"/>
            <a:ext cx="3008313" cy="3775934"/>
          </a:xfrm>
        </p:spPr>
        <p:txBody>
          <a:bodyPr/>
          <a:lstStyle>
            <a:lvl1pPr marL="0" indent="0">
              <a:buNone/>
              <a:defRPr sz="1400"/>
            </a:lvl1pPr>
            <a:lvl2pPr marL="456721" indent="0">
              <a:buNone/>
              <a:defRPr sz="1200"/>
            </a:lvl2pPr>
            <a:lvl3pPr marL="913437" indent="0">
              <a:buNone/>
              <a:defRPr sz="1000"/>
            </a:lvl3pPr>
            <a:lvl4pPr marL="1370158" indent="0">
              <a:buNone/>
              <a:defRPr sz="900"/>
            </a:lvl4pPr>
            <a:lvl5pPr marL="1826876" indent="0">
              <a:buNone/>
              <a:defRPr sz="900"/>
            </a:lvl5pPr>
            <a:lvl6pPr marL="2283597" indent="0">
              <a:buNone/>
              <a:defRPr sz="900"/>
            </a:lvl6pPr>
            <a:lvl7pPr marL="2740313" indent="0">
              <a:buNone/>
              <a:defRPr sz="900"/>
            </a:lvl7pPr>
            <a:lvl8pPr marL="3197034" indent="0">
              <a:buNone/>
              <a:defRPr sz="900"/>
            </a:lvl8pPr>
            <a:lvl9pPr marL="365375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512D8A-7637-476D-AEED-A3466B06EE1F}" type="datetime1">
              <a:rPr lang="en-US" smtClean="0"/>
              <a:pPr/>
              <a:t>6/29/2015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1008531"/>
            <a:ext cx="5486400" cy="3719456"/>
          </a:xfrm>
        </p:spPr>
        <p:txBody>
          <a:bodyPr/>
          <a:lstStyle>
            <a:lvl1pPr marL="0" indent="0">
              <a:buNone/>
              <a:defRPr sz="3200"/>
            </a:lvl1pPr>
            <a:lvl2pPr marL="456721" indent="0">
              <a:buNone/>
              <a:defRPr sz="2800"/>
            </a:lvl2pPr>
            <a:lvl3pPr marL="913437" indent="0">
              <a:buNone/>
              <a:defRPr sz="2400"/>
            </a:lvl3pPr>
            <a:lvl4pPr marL="1370158" indent="0">
              <a:buNone/>
              <a:defRPr sz="2000"/>
            </a:lvl4pPr>
            <a:lvl5pPr marL="1826876" indent="0">
              <a:buNone/>
              <a:defRPr sz="2000"/>
            </a:lvl5pPr>
            <a:lvl6pPr marL="2283597" indent="0">
              <a:buNone/>
              <a:defRPr sz="2000"/>
            </a:lvl6pPr>
            <a:lvl7pPr marL="2740313" indent="0">
              <a:buNone/>
              <a:defRPr sz="2000"/>
            </a:lvl7pPr>
            <a:lvl8pPr marL="3197034" indent="0">
              <a:buNone/>
              <a:defRPr sz="2000"/>
            </a:lvl8pPr>
            <a:lvl9pPr marL="3653752"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721" indent="0">
              <a:buNone/>
              <a:defRPr sz="1200"/>
            </a:lvl2pPr>
            <a:lvl3pPr marL="913437" indent="0">
              <a:buNone/>
              <a:defRPr sz="1000"/>
            </a:lvl3pPr>
            <a:lvl4pPr marL="1370158" indent="0">
              <a:buNone/>
              <a:defRPr sz="900"/>
            </a:lvl4pPr>
            <a:lvl5pPr marL="1826876" indent="0">
              <a:buNone/>
              <a:defRPr sz="900"/>
            </a:lvl5pPr>
            <a:lvl6pPr marL="2283597" indent="0">
              <a:buNone/>
              <a:defRPr sz="900"/>
            </a:lvl6pPr>
            <a:lvl7pPr marL="2740313" indent="0">
              <a:buNone/>
              <a:defRPr sz="900"/>
            </a:lvl7pPr>
            <a:lvl8pPr marL="3197034" indent="0">
              <a:buNone/>
              <a:defRPr sz="900"/>
            </a:lvl8pPr>
            <a:lvl9pPr marL="365375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7178A5-A0A8-4972-9ADC-8014F2611BCB}" type="datetime1">
              <a:rPr lang="en-US" smtClean="0"/>
              <a:pPr/>
              <a:t>6/29/2015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r>
              <a:rPr lang="en-US" dirty="0" smtClean="0"/>
              <a:t>Page </a:t>
            </a:r>
            <a:fld id="{01E16EBA-0216-4FA1-BFEC-225E79399361}"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44.xml"/><Relationship Id="rId13" Type="http://schemas.openxmlformats.org/officeDocument/2006/relationships/slideLayout" Target="../slideLayouts/slideLayout149.xml"/><Relationship Id="rId3" Type="http://schemas.openxmlformats.org/officeDocument/2006/relationships/slideLayout" Target="../slideLayouts/slideLayout139.xml"/><Relationship Id="rId7" Type="http://schemas.openxmlformats.org/officeDocument/2006/relationships/slideLayout" Target="../slideLayouts/slideLayout143.xml"/><Relationship Id="rId12" Type="http://schemas.openxmlformats.org/officeDocument/2006/relationships/slideLayout" Target="../slideLayouts/slideLayout148.xml"/><Relationship Id="rId17" Type="http://schemas.openxmlformats.org/officeDocument/2006/relationships/image" Target="../media/image2.png"/><Relationship Id="rId2" Type="http://schemas.openxmlformats.org/officeDocument/2006/relationships/slideLayout" Target="../slideLayouts/slideLayout138.xml"/><Relationship Id="rId16" Type="http://schemas.openxmlformats.org/officeDocument/2006/relationships/image" Target="../media/image1.png"/><Relationship Id="rId1" Type="http://schemas.openxmlformats.org/officeDocument/2006/relationships/slideLayout" Target="../slideLayouts/slideLayout137.xml"/><Relationship Id="rId6" Type="http://schemas.openxmlformats.org/officeDocument/2006/relationships/slideLayout" Target="../slideLayouts/slideLayout142.xml"/><Relationship Id="rId11" Type="http://schemas.openxmlformats.org/officeDocument/2006/relationships/slideLayout" Target="../slideLayouts/slideLayout147.xml"/><Relationship Id="rId5" Type="http://schemas.openxmlformats.org/officeDocument/2006/relationships/slideLayout" Target="../slideLayouts/slideLayout141.xml"/><Relationship Id="rId15" Type="http://schemas.openxmlformats.org/officeDocument/2006/relationships/theme" Target="../theme/theme10.xml"/><Relationship Id="rId10" Type="http://schemas.openxmlformats.org/officeDocument/2006/relationships/slideLayout" Target="../slideLayouts/slideLayout146.xml"/><Relationship Id="rId4" Type="http://schemas.openxmlformats.org/officeDocument/2006/relationships/slideLayout" Target="../slideLayouts/slideLayout140.xml"/><Relationship Id="rId9" Type="http://schemas.openxmlformats.org/officeDocument/2006/relationships/slideLayout" Target="../slideLayouts/slideLayout145.xml"/><Relationship Id="rId14" Type="http://schemas.openxmlformats.org/officeDocument/2006/relationships/slideLayout" Target="../slideLayouts/slideLayout150.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58.xml"/><Relationship Id="rId13" Type="http://schemas.openxmlformats.org/officeDocument/2006/relationships/slideLayout" Target="../slideLayouts/slideLayout163.xml"/><Relationship Id="rId3" Type="http://schemas.openxmlformats.org/officeDocument/2006/relationships/slideLayout" Target="../slideLayouts/slideLayout153.xml"/><Relationship Id="rId7" Type="http://schemas.openxmlformats.org/officeDocument/2006/relationships/slideLayout" Target="../slideLayouts/slideLayout157.xml"/><Relationship Id="rId12" Type="http://schemas.openxmlformats.org/officeDocument/2006/relationships/slideLayout" Target="../slideLayouts/slideLayout162.xml"/><Relationship Id="rId17" Type="http://schemas.openxmlformats.org/officeDocument/2006/relationships/image" Target="../media/image3.png"/><Relationship Id="rId2" Type="http://schemas.openxmlformats.org/officeDocument/2006/relationships/slideLayout" Target="../slideLayouts/slideLayout152.xml"/><Relationship Id="rId16" Type="http://schemas.openxmlformats.org/officeDocument/2006/relationships/image" Target="../media/image1.png"/><Relationship Id="rId1" Type="http://schemas.openxmlformats.org/officeDocument/2006/relationships/slideLayout" Target="../slideLayouts/slideLayout151.xml"/><Relationship Id="rId6" Type="http://schemas.openxmlformats.org/officeDocument/2006/relationships/slideLayout" Target="../slideLayouts/slideLayout156.xml"/><Relationship Id="rId11" Type="http://schemas.openxmlformats.org/officeDocument/2006/relationships/slideLayout" Target="../slideLayouts/slideLayout161.xml"/><Relationship Id="rId5" Type="http://schemas.openxmlformats.org/officeDocument/2006/relationships/slideLayout" Target="../slideLayouts/slideLayout155.xml"/><Relationship Id="rId15" Type="http://schemas.openxmlformats.org/officeDocument/2006/relationships/theme" Target="../theme/theme11.xml"/><Relationship Id="rId10" Type="http://schemas.openxmlformats.org/officeDocument/2006/relationships/slideLayout" Target="../slideLayouts/slideLayout160.xml"/><Relationship Id="rId4" Type="http://schemas.openxmlformats.org/officeDocument/2006/relationships/slideLayout" Target="../slideLayouts/slideLayout154.xml"/><Relationship Id="rId9" Type="http://schemas.openxmlformats.org/officeDocument/2006/relationships/slideLayout" Target="../slideLayouts/slideLayout159.xml"/><Relationship Id="rId14" Type="http://schemas.openxmlformats.org/officeDocument/2006/relationships/slideLayout" Target="../slideLayouts/slideLayout164.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72.xml"/><Relationship Id="rId13" Type="http://schemas.openxmlformats.org/officeDocument/2006/relationships/slideLayout" Target="../slideLayouts/slideLayout177.xml"/><Relationship Id="rId3" Type="http://schemas.openxmlformats.org/officeDocument/2006/relationships/slideLayout" Target="../slideLayouts/slideLayout167.xml"/><Relationship Id="rId7" Type="http://schemas.openxmlformats.org/officeDocument/2006/relationships/slideLayout" Target="../slideLayouts/slideLayout171.xml"/><Relationship Id="rId12" Type="http://schemas.openxmlformats.org/officeDocument/2006/relationships/slideLayout" Target="../slideLayouts/slideLayout176.xml"/><Relationship Id="rId17" Type="http://schemas.openxmlformats.org/officeDocument/2006/relationships/image" Target="../media/image3.png"/><Relationship Id="rId2" Type="http://schemas.openxmlformats.org/officeDocument/2006/relationships/slideLayout" Target="../slideLayouts/slideLayout166.xml"/><Relationship Id="rId16" Type="http://schemas.openxmlformats.org/officeDocument/2006/relationships/image" Target="../media/image1.png"/><Relationship Id="rId1" Type="http://schemas.openxmlformats.org/officeDocument/2006/relationships/slideLayout" Target="../slideLayouts/slideLayout165.xml"/><Relationship Id="rId6" Type="http://schemas.openxmlformats.org/officeDocument/2006/relationships/slideLayout" Target="../slideLayouts/slideLayout170.xml"/><Relationship Id="rId11" Type="http://schemas.openxmlformats.org/officeDocument/2006/relationships/slideLayout" Target="../slideLayouts/slideLayout175.xml"/><Relationship Id="rId5" Type="http://schemas.openxmlformats.org/officeDocument/2006/relationships/slideLayout" Target="../slideLayouts/slideLayout169.xml"/><Relationship Id="rId15" Type="http://schemas.openxmlformats.org/officeDocument/2006/relationships/theme" Target="../theme/theme12.xml"/><Relationship Id="rId10" Type="http://schemas.openxmlformats.org/officeDocument/2006/relationships/slideLayout" Target="../slideLayouts/slideLayout174.xml"/><Relationship Id="rId4" Type="http://schemas.openxmlformats.org/officeDocument/2006/relationships/slideLayout" Target="../slideLayouts/slideLayout168.xml"/><Relationship Id="rId9" Type="http://schemas.openxmlformats.org/officeDocument/2006/relationships/slideLayout" Target="../slideLayouts/slideLayout173.xml"/><Relationship Id="rId14" Type="http://schemas.openxmlformats.org/officeDocument/2006/relationships/slideLayout" Target="../slideLayouts/slideLayout178.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86.xml"/><Relationship Id="rId13" Type="http://schemas.openxmlformats.org/officeDocument/2006/relationships/slideLayout" Target="../slideLayouts/slideLayout191.xml"/><Relationship Id="rId3" Type="http://schemas.openxmlformats.org/officeDocument/2006/relationships/slideLayout" Target="../slideLayouts/slideLayout181.xml"/><Relationship Id="rId7" Type="http://schemas.openxmlformats.org/officeDocument/2006/relationships/slideLayout" Target="../slideLayouts/slideLayout185.xml"/><Relationship Id="rId12" Type="http://schemas.openxmlformats.org/officeDocument/2006/relationships/slideLayout" Target="../slideLayouts/slideLayout190.xml"/><Relationship Id="rId2" Type="http://schemas.openxmlformats.org/officeDocument/2006/relationships/slideLayout" Target="../slideLayouts/slideLayout180.xml"/><Relationship Id="rId16" Type="http://schemas.openxmlformats.org/officeDocument/2006/relationships/image" Target="../media/image2.png"/><Relationship Id="rId1" Type="http://schemas.openxmlformats.org/officeDocument/2006/relationships/slideLayout" Target="../slideLayouts/slideLayout179.xml"/><Relationship Id="rId6" Type="http://schemas.openxmlformats.org/officeDocument/2006/relationships/slideLayout" Target="../slideLayouts/slideLayout184.xml"/><Relationship Id="rId11" Type="http://schemas.openxmlformats.org/officeDocument/2006/relationships/slideLayout" Target="../slideLayouts/slideLayout189.xml"/><Relationship Id="rId5" Type="http://schemas.openxmlformats.org/officeDocument/2006/relationships/slideLayout" Target="../slideLayouts/slideLayout183.xml"/><Relationship Id="rId15" Type="http://schemas.openxmlformats.org/officeDocument/2006/relationships/theme" Target="../theme/theme13.xml"/><Relationship Id="rId10" Type="http://schemas.openxmlformats.org/officeDocument/2006/relationships/slideLayout" Target="../slideLayouts/slideLayout188.xml"/><Relationship Id="rId4" Type="http://schemas.openxmlformats.org/officeDocument/2006/relationships/slideLayout" Target="../slideLayouts/slideLayout182.xml"/><Relationship Id="rId9" Type="http://schemas.openxmlformats.org/officeDocument/2006/relationships/slideLayout" Target="../slideLayouts/slideLayout187.xml"/><Relationship Id="rId14" Type="http://schemas.openxmlformats.org/officeDocument/2006/relationships/slideLayout" Target="../slideLayouts/slideLayout192.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200.xml"/><Relationship Id="rId13" Type="http://schemas.openxmlformats.org/officeDocument/2006/relationships/slideLayout" Target="../slideLayouts/slideLayout205.xml"/><Relationship Id="rId3" Type="http://schemas.openxmlformats.org/officeDocument/2006/relationships/slideLayout" Target="../slideLayouts/slideLayout195.xml"/><Relationship Id="rId7" Type="http://schemas.openxmlformats.org/officeDocument/2006/relationships/slideLayout" Target="../slideLayouts/slideLayout199.xml"/><Relationship Id="rId12" Type="http://schemas.openxmlformats.org/officeDocument/2006/relationships/slideLayout" Target="../slideLayouts/slideLayout204.xml"/><Relationship Id="rId2" Type="http://schemas.openxmlformats.org/officeDocument/2006/relationships/slideLayout" Target="../slideLayouts/slideLayout194.xml"/><Relationship Id="rId16" Type="http://schemas.openxmlformats.org/officeDocument/2006/relationships/image" Target="../media/image2.png"/><Relationship Id="rId1" Type="http://schemas.openxmlformats.org/officeDocument/2006/relationships/slideLayout" Target="../slideLayouts/slideLayout193.xml"/><Relationship Id="rId6" Type="http://schemas.openxmlformats.org/officeDocument/2006/relationships/slideLayout" Target="../slideLayouts/slideLayout198.xml"/><Relationship Id="rId11" Type="http://schemas.openxmlformats.org/officeDocument/2006/relationships/slideLayout" Target="../slideLayouts/slideLayout203.xml"/><Relationship Id="rId5" Type="http://schemas.openxmlformats.org/officeDocument/2006/relationships/slideLayout" Target="../slideLayouts/slideLayout197.xml"/><Relationship Id="rId15" Type="http://schemas.openxmlformats.org/officeDocument/2006/relationships/theme" Target="../theme/theme14.xml"/><Relationship Id="rId10" Type="http://schemas.openxmlformats.org/officeDocument/2006/relationships/slideLayout" Target="../slideLayouts/slideLayout202.xml"/><Relationship Id="rId4" Type="http://schemas.openxmlformats.org/officeDocument/2006/relationships/slideLayout" Target="../slideLayouts/slideLayout196.xml"/><Relationship Id="rId9" Type="http://schemas.openxmlformats.org/officeDocument/2006/relationships/slideLayout" Target="../slideLayouts/slideLayout201.xml"/><Relationship Id="rId14" Type="http://schemas.openxmlformats.org/officeDocument/2006/relationships/slideLayout" Target="../slideLayouts/slideLayout206.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214.xml"/><Relationship Id="rId13" Type="http://schemas.openxmlformats.org/officeDocument/2006/relationships/slideLayout" Target="../slideLayouts/slideLayout219.xml"/><Relationship Id="rId3" Type="http://schemas.openxmlformats.org/officeDocument/2006/relationships/slideLayout" Target="../slideLayouts/slideLayout209.xml"/><Relationship Id="rId7" Type="http://schemas.openxmlformats.org/officeDocument/2006/relationships/slideLayout" Target="../slideLayouts/slideLayout213.xml"/><Relationship Id="rId12" Type="http://schemas.openxmlformats.org/officeDocument/2006/relationships/slideLayout" Target="../slideLayouts/slideLayout218.xml"/><Relationship Id="rId2" Type="http://schemas.openxmlformats.org/officeDocument/2006/relationships/slideLayout" Target="../slideLayouts/slideLayout208.xml"/><Relationship Id="rId16" Type="http://schemas.openxmlformats.org/officeDocument/2006/relationships/image" Target="../media/image3.png"/><Relationship Id="rId1" Type="http://schemas.openxmlformats.org/officeDocument/2006/relationships/slideLayout" Target="../slideLayouts/slideLayout207.xml"/><Relationship Id="rId6" Type="http://schemas.openxmlformats.org/officeDocument/2006/relationships/slideLayout" Target="../slideLayouts/slideLayout212.xml"/><Relationship Id="rId11" Type="http://schemas.openxmlformats.org/officeDocument/2006/relationships/slideLayout" Target="../slideLayouts/slideLayout217.xml"/><Relationship Id="rId5" Type="http://schemas.openxmlformats.org/officeDocument/2006/relationships/slideLayout" Target="../slideLayouts/slideLayout211.xml"/><Relationship Id="rId15" Type="http://schemas.openxmlformats.org/officeDocument/2006/relationships/theme" Target="../theme/theme15.xml"/><Relationship Id="rId10" Type="http://schemas.openxmlformats.org/officeDocument/2006/relationships/slideLayout" Target="../slideLayouts/slideLayout216.xml"/><Relationship Id="rId4" Type="http://schemas.openxmlformats.org/officeDocument/2006/relationships/slideLayout" Target="../slideLayouts/slideLayout210.xml"/><Relationship Id="rId9" Type="http://schemas.openxmlformats.org/officeDocument/2006/relationships/slideLayout" Target="../slideLayouts/slideLayout215.xml"/><Relationship Id="rId14" Type="http://schemas.openxmlformats.org/officeDocument/2006/relationships/slideLayout" Target="../slideLayouts/slideLayout220.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228.xml"/><Relationship Id="rId13" Type="http://schemas.openxmlformats.org/officeDocument/2006/relationships/slideLayout" Target="../slideLayouts/slideLayout233.xml"/><Relationship Id="rId3" Type="http://schemas.openxmlformats.org/officeDocument/2006/relationships/slideLayout" Target="../slideLayouts/slideLayout223.xml"/><Relationship Id="rId7" Type="http://schemas.openxmlformats.org/officeDocument/2006/relationships/slideLayout" Target="../slideLayouts/slideLayout227.xml"/><Relationship Id="rId12" Type="http://schemas.openxmlformats.org/officeDocument/2006/relationships/slideLayout" Target="../slideLayouts/slideLayout232.xml"/><Relationship Id="rId2" Type="http://schemas.openxmlformats.org/officeDocument/2006/relationships/slideLayout" Target="../slideLayouts/slideLayout222.xml"/><Relationship Id="rId16" Type="http://schemas.openxmlformats.org/officeDocument/2006/relationships/image" Target="../media/image3.png"/><Relationship Id="rId1" Type="http://schemas.openxmlformats.org/officeDocument/2006/relationships/slideLayout" Target="../slideLayouts/slideLayout221.xml"/><Relationship Id="rId6" Type="http://schemas.openxmlformats.org/officeDocument/2006/relationships/slideLayout" Target="../slideLayouts/slideLayout226.xml"/><Relationship Id="rId11" Type="http://schemas.openxmlformats.org/officeDocument/2006/relationships/slideLayout" Target="../slideLayouts/slideLayout231.xml"/><Relationship Id="rId5" Type="http://schemas.openxmlformats.org/officeDocument/2006/relationships/slideLayout" Target="../slideLayouts/slideLayout225.xml"/><Relationship Id="rId15" Type="http://schemas.openxmlformats.org/officeDocument/2006/relationships/theme" Target="../theme/theme16.xml"/><Relationship Id="rId10" Type="http://schemas.openxmlformats.org/officeDocument/2006/relationships/slideLayout" Target="../slideLayouts/slideLayout230.xml"/><Relationship Id="rId4" Type="http://schemas.openxmlformats.org/officeDocument/2006/relationships/slideLayout" Target="../slideLayouts/slideLayout224.xml"/><Relationship Id="rId9" Type="http://schemas.openxmlformats.org/officeDocument/2006/relationships/slideLayout" Target="../slideLayouts/slideLayout229.xml"/><Relationship Id="rId14" Type="http://schemas.openxmlformats.org/officeDocument/2006/relationships/slideLayout" Target="../slideLayouts/slideLayout23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image" Target="../media/image2.png"/><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image" Target="../media/image1.png"/><Relationship Id="rId2" Type="http://schemas.openxmlformats.org/officeDocument/2006/relationships/slideLayout" Target="../slideLayouts/slideLayout18.xml"/><Relationship Id="rId16" Type="http://schemas.openxmlformats.org/officeDocument/2006/relationships/theme" Target="../theme/theme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slideLayout" Target="../slideLayouts/slideLayout44.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slideLayout" Target="../slideLayouts/slideLayout43.xml"/><Relationship Id="rId17" Type="http://schemas.openxmlformats.org/officeDocument/2006/relationships/image" Target="../media/image3.png"/><Relationship Id="rId2" Type="http://schemas.openxmlformats.org/officeDocument/2006/relationships/slideLayout" Target="../slideLayouts/slideLayout33.xml"/><Relationship Id="rId16" Type="http://schemas.openxmlformats.org/officeDocument/2006/relationships/image" Target="../media/image1.png"/><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5" Type="http://schemas.openxmlformats.org/officeDocument/2006/relationships/theme" Target="../theme/theme3.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slideLayout" Target="../slideLayouts/slideLayout4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slideLayout" Target="../slideLayouts/slideLayout58.xml"/><Relationship Id="rId18" Type="http://schemas.openxmlformats.org/officeDocument/2006/relationships/image" Target="../media/image3.png"/><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17" Type="http://schemas.openxmlformats.org/officeDocument/2006/relationships/image" Target="../media/image1.png"/><Relationship Id="rId2" Type="http://schemas.openxmlformats.org/officeDocument/2006/relationships/slideLayout" Target="../slideLayouts/slideLayout47.xml"/><Relationship Id="rId16" Type="http://schemas.openxmlformats.org/officeDocument/2006/relationships/theme" Target="../theme/theme4.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5" Type="http://schemas.openxmlformats.org/officeDocument/2006/relationships/slideLayout" Target="../slideLayouts/slideLayout6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slideLayout" Target="../slideLayouts/slideLayout59.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slideLayout" Target="../slideLayouts/slideLayout73.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17" Type="http://schemas.openxmlformats.org/officeDocument/2006/relationships/image" Target="../media/image2.png"/><Relationship Id="rId2" Type="http://schemas.openxmlformats.org/officeDocument/2006/relationships/slideLayout" Target="../slideLayouts/slideLayout62.xml"/><Relationship Id="rId16" Type="http://schemas.openxmlformats.org/officeDocument/2006/relationships/theme" Target="../theme/theme5.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5" Type="http://schemas.openxmlformats.org/officeDocument/2006/relationships/slideLayout" Target="../slideLayouts/slideLayout7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slideLayout" Target="../slideLayouts/slideLayout7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83.xml"/><Relationship Id="rId13" Type="http://schemas.openxmlformats.org/officeDocument/2006/relationships/slideLayout" Target="../slideLayouts/slideLayout88.xml"/><Relationship Id="rId3" Type="http://schemas.openxmlformats.org/officeDocument/2006/relationships/slideLayout" Target="../slideLayouts/slideLayout78.xml"/><Relationship Id="rId7" Type="http://schemas.openxmlformats.org/officeDocument/2006/relationships/slideLayout" Target="../slideLayouts/slideLayout82.xml"/><Relationship Id="rId12" Type="http://schemas.openxmlformats.org/officeDocument/2006/relationships/slideLayout" Target="../slideLayouts/slideLayout87.xml"/><Relationship Id="rId17" Type="http://schemas.openxmlformats.org/officeDocument/2006/relationships/image" Target="../media/image2.png"/><Relationship Id="rId2" Type="http://schemas.openxmlformats.org/officeDocument/2006/relationships/slideLayout" Target="../slideLayouts/slideLayout77.xml"/><Relationship Id="rId16" Type="http://schemas.openxmlformats.org/officeDocument/2006/relationships/theme" Target="../theme/theme6.xml"/><Relationship Id="rId1" Type="http://schemas.openxmlformats.org/officeDocument/2006/relationships/slideLayout" Target="../slideLayouts/slideLayout76.xml"/><Relationship Id="rId6" Type="http://schemas.openxmlformats.org/officeDocument/2006/relationships/slideLayout" Target="../slideLayouts/slideLayout81.xml"/><Relationship Id="rId11" Type="http://schemas.openxmlformats.org/officeDocument/2006/relationships/slideLayout" Target="../slideLayouts/slideLayout86.xml"/><Relationship Id="rId5" Type="http://schemas.openxmlformats.org/officeDocument/2006/relationships/slideLayout" Target="../slideLayouts/slideLayout80.xml"/><Relationship Id="rId15" Type="http://schemas.openxmlformats.org/officeDocument/2006/relationships/slideLayout" Target="../slideLayouts/slideLayout90.xml"/><Relationship Id="rId10" Type="http://schemas.openxmlformats.org/officeDocument/2006/relationships/slideLayout" Target="../slideLayouts/slideLayout85.xml"/><Relationship Id="rId4" Type="http://schemas.openxmlformats.org/officeDocument/2006/relationships/slideLayout" Target="../slideLayouts/slideLayout79.xml"/><Relationship Id="rId9" Type="http://schemas.openxmlformats.org/officeDocument/2006/relationships/slideLayout" Target="../slideLayouts/slideLayout84.xml"/><Relationship Id="rId14" Type="http://schemas.openxmlformats.org/officeDocument/2006/relationships/slideLayout" Target="../slideLayouts/slideLayout89.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98.xml"/><Relationship Id="rId13" Type="http://schemas.openxmlformats.org/officeDocument/2006/relationships/slideLayout" Target="../slideLayouts/slideLayout103.xml"/><Relationship Id="rId3" Type="http://schemas.openxmlformats.org/officeDocument/2006/relationships/slideLayout" Target="../slideLayouts/slideLayout93.xml"/><Relationship Id="rId7" Type="http://schemas.openxmlformats.org/officeDocument/2006/relationships/slideLayout" Target="../slideLayouts/slideLayout97.xml"/><Relationship Id="rId12" Type="http://schemas.openxmlformats.org/officeDocument/2006/relationships/slideLayout" Target="../slideLayouts/slideLayout102.xml"/><Relationship Id="rId17" Type="http://schemas.openxmlformats.org/officeDocument/2006/relationships/image" Target="../media/image3.png"/><Relationship Id="rId2" Type="http://schemas.openxmlformats.org/officeDocument/2006/relationships/slideLayout" Target="../slideLayouts/slideLayout92.xml"/><Relationship Id="rId16" Type="http://schemas.openxmlformats.org/officeDocument/2006/relationships/theme" Target="../theme/theme7.xml"/><Relationship Id="rId1" Type="http://schemas.openxmlformats.org/officeDocument/2006/relationships/slideLayout" Target="../slideLayouts/slideLayout91.xml"/><Relationship Id="rId6" Type="http://schemas.openxmlformats.org/officeDocument/2006/relationships/slideLayout" Target="../slideLayouts/slideLayout96.xml"/><Relationship Id="rId11" Type="http://schemas.openxmlformats.org/officeDocument/2006/relationships/slideLayout" Target="../slideLayouts/slideLayout101.xml"/><Relationship Id="rId5" Type="http://schemas.openxmlformats.org/officeDocument/2006/relationships/slideLayout" Target="../slideLayouts/slideLayout95.xml"/><Relationship Id="rId15" Type="http://schemas.openxmlformats.org/officeDocument/2006/relationships/slideLayout" Target="../slideLayouts/slideLayout105.xml"/><Relationship Id="rId10" Type="http://schemas.openxmlformats.org/officeDocument/2006/relationships/slideLayout" Target="../slideLayouts/slideLayout100.xml"/><Relationship Id="rId4" Type="http://schemas.openxmlformats.org/officeDocument/2006/relationships/slideLayout" Target="../slideLayouts/slideLayout94.xml"/><Relationship Id="rId9" Type="http://schemas.openxmlformats.org/officeDocument/2006/relationships/slideLayout" Target="../slideLayouts/slideLayout99.xml"/><Relationship Id="rId14" Type="http://schemas.openxmlformats.org/officeDocument/2006/relationships/slideLayout" Target="../slideLayouts/slideLayout104.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13.xml"/><Relationship Id="rId13" Type="http://schemas.openxmlformats.org/officeDocument/2006/relationships/slideLayout" Target="../slideLayouts/slideLayout118.xml"/><Relationship Id="rId3" Type="http://schemas.openxmlformats.org/officeDocument/2006/relationships/slideLayout" Target="../slideLayouts/slideLayout108.xml"/><Relationship Id="rId7" Type="http://schemas.openxmlformats.org/officeDocument/2006/relationships/slideLayout" Target="../slideLayouts/slideLayout112.xml"/><Relationship Id="rId12" Type="http://schemas.openxmlformats.org/officeDocument/2006/relationships/slideLayout" Target="../slideLayouts/slideLayout117.xml"/><Relationship Id="rId17" Type="http://schemas.openxmlformats.org/officeDocument/2006/relationships/image" Target="../media/image3.png"/><Relationship Id="rId2" Type="http://schemas.openxmlformats.org/officeDocument/2006/relationships/slideLayout" Target="../slideLayouts/slideLayout107.xml"/><Relationship Id="rId16" Type="http://schemas.openxmlformats.org/officeDocument/2006/relationships/theme" Target="../theme/theme8.xml"/><Relationship Id="rId1" Type="http://schemas.openxmlformats.org/officeDocument/2006/relationships/slideLayout" Target="../slideLayouts/slideLayout106.xml"/><Relationship Id="rId6" Type="http://schemas.openxmlformats.org/officeDocument/2006/relationships/slideLayout" Target="../slideLayouts/slideLayout111.xml"/><Relationship Id="rId11" Type="http://schemas.openxmlformats.org/officeDocument/2006/relationships/slideLayout" Target="../slideLayouts/slideLayout116.xml"/><Relationship Id="rId5" Type="http://schemas.openxmlformats.org/officeDocument/2006/relationships/slideLayout" Target="../slideLayouts/slideLayout110.xml"/><Relationship Id="rId15" Type="http://schemas.openxmlformats.org/officeDocument/2006/relationships/slideLayout" Target="../slideLayouts/slideLayout120.xml"/><Relationship Id="rId10" Type="http://schemas.openxmlformats.org/officeDocument/2006/relationships/slideLayout" Target="../slideLayouts/slideLayout115.xml"/><Relationship Id="rId4" Type="http://schemas.openxmlformats.org/officeDocument/2006/relationships/slideLayout" Target="../slideLayouts/slideLayout109.xml"/><Relationship Id="rId9" Type="http://schemas.openxmlformats.org/officeDocument/2006/relationships/slideLayout" Target="../slideLayouts/slideLayout114.xml"/><Relationship Id="rId14" Type="http://schemas.openxmlformats.org/officeDocument/2006/relationships/slideLayout" Target="../slideLayouts/slideLayout119.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28.xml"/><Relationship Id="rId13" Type="http://schemas.openxmlformats.org/officeDocument/2006/relationships/slideLayout" Target="../slideLayouts/slideLayout133.xml"/><Relationship Id="rId18" Type="http://schemas.openxmlformats.org/officeDocument/2006/relationships/image" Target="../media/image1.png"/><Relationship Id="rId3" Type="http://schemas.openxmlformats.org/officeDocument/2006/relationships/slideLayout" Target="../slideLayouts/slideLayout123.xml"/><Relationship Id="rId7" Type="http://schemas.openxmlformats.org/officeDocument/2006/relationships/slideLayout" Target="../slideLayouts/slideLayout127.xml"/><Relationship Id="rId12" Type="http://schemas.openxmlformats.org/officeDocument/2006/relationships/slideLayout" Target="../slideLayouts/slideLayout132.xml"/><Relationship Id="rId17" Type="http://schemas.openxmlformats.org/officeDocument/2006/relationships/theme" Target="../theme/theme9.xml"/><Relationship Id="rId2" Type="http://schemas.openxmlformats.org/officeDocument/2006/relationships/slideLayout" Target="../slideLayouts/slideLayout122.xml"/><Relationship Id="rId16" Type="http://schemas.openxmlformats.org/officeDocument/2006/relationships/slideLayout" Target="../slideLayouts/slideLayout136.xml"/><Relationship Id="rId1" Type="http://schemas.openxmlformats.org/officeDocument/2006/relationships/slideLayout" Target="../slideLayouts/slideLayout121.xml"/><Relationship Id="rId6" Type="http://schemas.openxmlformats.org/officeDocument/2006/relationships/slideLayout" Target="../slideLayouts/slideLayout126.xml"/><Relationship Id="rId11" Type="http://schemas.openxmlformats.org/officeDocument/2006/relationships/slideLayout" Target="../slideLayouts/slideLayout131.xml"/><Relationship Id="rId5" Type="http://schemas.openxmlformats.org/officeDocument/2006/relationships/slideLayout" Target="../slideLayouts/slideLayout125.xml"/><Relationship Id="rId15" Type="http://schemas.openxmlformats.org/officeDocument/2006/relationships/slideLayout" Target="../slideLayouts/slideLayout135.xml"/><Relationship Id="rId10" Type="http://schemas.openxmlformats.org/officeDocument/2006/relationships/slideLayout" Target="../slideLayouts/slideLayout130.xml"/><Relationship Id="rId19" Type="http://schemas.openxmlformats.org/officeDocument/2006/relationships/image" Target="../media/image2.png"/><Relationship Id="rId4" Type="http://schemas.openxmlformats.org/officeDocument/2006/relationships/slideLayout" Target="../slideLayouts/slideLayout124.xml"/><Relationship Id="rId9" Type="http://schemas.openxmlformats.org/officeDocument/2006/relationships/slideLayout" Target="../slideLayouts/slideLayout129.xml"/><Relationship Id="rId14" Type="http://schemas.openxmlformats.org/officeDocument/2006/relationships/slideLayout" Target="../slideLayouts/slideLayout13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cstate="print">
            <a:lum/>
          </a:blip>
          <a:srcRect/>
          <a:stretch>
            <a:fillRect l="-5000" r="-5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99258" y="992394"/>
            <a:ext cx="8520545" cy="911711"/>
          </a:xfrm>
          <a:prstGeom prst="rect">
            <a:avLst/>
          </a:prstGeom>
        </p:spPr>
        <p:txBody>
          <a:bodyPr vert="horz" lIns="91418" tIns="45709" rIns="91418" bIns="45709"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99258" y="2097741"/>
            <a:ext cx="8520545" cy="4227755"/>
          </a:xfrm>
          <a:prstGeom prst="rect">
            <a:avLst/>
          </a:prstGeom>
        </p:spPr>
        <p:txBody>
          <a:bodyPr vert="horz" lIns="91418" tIns="45709" rIns="91418" bIns="4570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07571" y="6406180"/>
            <a:ext cx="1870364" cy="306593"/>
          </a:xfrm>
          <a:prstGeom prst="rect">
            <a:avLst/>
          </a:prstGeom>
        </p:spPr>
        <p:txBody>
          <a:bodyPr vert="horz" lIns="91418" tIns="45709" rIns="91418" bIns="45709" rtlCol="0" anchor="ctr"/>
          <a:lstStyle>
            <a:lvl1pPr algn="l">
              <a:defRPr sz="1400">
                <a:solidFill>
                  <a:schemeClr val="tx1"/>
                </a:solidFill>
                <a:latin typeface="Arial" pitchFamily="34" charset="0"/>
                <a:cs typeface="Arial" pitchFamily="34" charset="0"/>
              </a:defRPr>
            </a:lvl1pPr>
          </a:lstStyle>
          <a:p>
            <a:fld id="{D9D3AA28-5CEA-4EAD-893C-FEA1A62DDD05}" type="datetime1">
              <a:rPr lang="en-US" smtClean="0"/>
              <a:pPr/>
              <a:t>6/29/2015</a:t>
            </a:fld>
            <a:endParaRPr lang="en-US" dirty="0"/>
          </a:p>
        </p:txBody>
      </p:sp>
      <p:sp>
        <p:nvSpPr>
          <p:cNvPr id="5" name="Footer Placeholder 4"/>
          <p:cNvSpPr>
            <a:spLocks noGrp="1"/>
          </p:cNvSpPr>
          <p:nvPr>
            <p:ph type="ftr" sz="quarter" idx="3"/>
          </p:nvPr>
        </p:nvSpPr>
        <p:spPr>
          <a:xfrm>
            <a:off x="3124200" y="6406180"/>
            <a:ext cx="2895600" cy="314661"/>
          </a:xfrm>
          <a:prstGeom prst="rect">
            <a:avLst/>
          </a:prstGeom>
        </p:spPr>
        <p:txBody>
          <a:bodyPr vert="horz" lIns="91418" tIns="45709" rIns="91418" bIns="45709" rtlCol="0" anchor="ctr"/>
          <a:lstStyle>
            <a:lvl1pPr algn="ctr">
              <a:defRPr sz="1400">
                <a:solidFill>
                  <a:schemeClr val="tx1"/>
                </a:solidFill>
                <a:latin typeface="Arial" pitchFamily="34" charset="0"/>
                <a:cs typeface="Arial" pitchFamily="34" charset="0"/>
              </a:defRPr>
            </a:lvl1pPr>
          </a:lstStyle>
          <a:p>
            <a:endParaRPr lang="en-US" dirty="0"/>
          </a:p>
        </p:txBody>
      </p:sp>
      <p:sp>
        <p:nvSpPr>
          <p:cNvPr id="6" name="Slide Number Placeholder 5"/>
          <p:cNvSpPr>
            <a:spLocks noGrp="1"/>
          </p:cNvSpPr>
          <p:nvPr>
            <p:ph type="sldNum" sz="quarter" idx="4"/>
          </p:nvPr>
        </p:nvSpPr>
        <p:spPr>
          <a:xfrm>
            <a:off x="6691745" y="6406180"/>
            <a:ext cx="2133600" cy="314661"/>
          </a:xfrm>
          <a:prstGeom prst="rect">
            <a:avLst/>
          </a:prstGeom>
        </p:spPr>
        <p:txBody>
          <a:bodyPr vert="horz" lIns="91418" tIns="45709" rIns="91418" bIns="45709" rtlCol="0" anchor="ctr"/>
          <a:lstStyle>
            <a:lvl1pPr algn="r">
              <a:defRPr sz="1400">
                <a:solidFill>
                  <a:schemeClr val="tx1"/>
                </a:solidFill>
                <a:latin typeface="Arial" pitchFamily="34" charset="0"/>
                <a:cs typeface="Arial" pitchFamily="34" charset="0"/>
              </a:defRPr>
            </a:lvl1pPr>
          </a:lstStyle>
          <a:p>
            <a:fld id="{BDD43D96-1123-4D58-B0A6-4D289A75BAB5}" type="slidenum">
              <a:rPr lang="en-US" smtClean="0"/>
              <a:pPr/>
              <a:t>‹#›</a:t>
            </a:fld>
            <a:endParaRPr lang="en-US" dirty="0"/>
          </a:p>
        </p:txBody>
      </p:sp>
      <p:sp>
        <p:nvSpPr>
          <p:cNvPr id="7" name="TextBox 6"/>
          <p:cNvSpPr txBox="1"/>
          <p:nvPr/>
        </p:nvSpPr>
        <p:spPr>
          <a:xfrm>
            <a:off x="0" y="379208"/>
            <a:ext cx="9144000" cy="369320"/>
          </a:xfrm>
          <a:prstGeom prst="rect">
            <a:avLst/>
          </a:prstGeom>
          <a:noFill/>
        </p:spPr>
        <p:txBody>
          <a:bodyPr wrap="square" lIns="91418" tIns="45709" rIns="91418" bIns="45709" rtlCol="0">
            <a:spAutoFit/>
          </a:bodyPr>
          <a:lstStyle/>
          <a:p>
            <a:pPr algn="ctr"/>
            <a:r>
              <a:rPr lang="en-US" b="1" dirty="0" smtClean="0">
                <a:latin typeface="Arial" pitchFamily="34" charset="0"/>
                <a:cs typeface="Arial" pitchFamily="34" charset="0"/>
              </a:rPr>
              <a:t>PRELIMINARY</a:t>
            </a:r>
            <a:endParaRPr lang="en-US" b="1" dirty="0">
              <a:latin typeface="Arial" pitchFamily="34" charset="0"/>
              <a:cs typeface="Arial" pitchFamily="34" charset="0"/>
            </a:endParaRPr>
          </a:p>
        </p:txBody>
      </p:sp>
      <p:cxnSp>
        <p:nvCxnSpPr>
          <p:cNvPr id="14" name="Straight Connector 13"/>
          <p:cNvCxnSpPr/>
          <p:nvPr/>
        </p:nvCxnSpPr>
        <p:spPr>
          <a:xfrm>
            <a:off x="315885" y="911711"/>
            <a:ext cx="852054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99258" y="6398111"/>
            <a:ext cx="852054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Picture 10" descr="GAO Logo"/>
          <p:cNvPicPr>
            <a:picLocks noChangeAspect="1"/>
          </p:cNvPicPr>
          <p:nvPr/>
        </p:nvPicPr>
        <p:blipFill>
          <a:blip r:embed="rId19" cstate="print"/>
          <a:stretch>
            <a:fillRect/>
          </a:stretch>
        </p:blipFill>
        <p:spPr>
          <a:xfrm>
            <a:off x="307572" y="467959"/>
            <a:ext cx="1208119" cy="403413"/>
          </a:xfrm>
          <a:prstGeom prst="rect">
            <a:avLst/>
          </a:prstGeom>
        </p:spPr>
      </p:pic>
    </p:spTree>
  </p:cSld>
  <p:clrMap bg1="lt1" tx1="dk1" bg2="lt2" tx2="dk2" accent1="accent1" accent2="accent2" accent3="accent3" accent4="accent4" accent5="accent5" accent6="accent6" hlink="hlink" folHlink="folHlink"/>
  <p:sldLayoutIdLst>
    <p:sldLayoutId id="2147484214" r:id="rId1"/>
    <p:sldLayoutId id="2147484215" r:id="rId2"/>
    <p:sldLayoutId id="2147484216" r:id="rId3"/>
    <p:sldLayoutId id="2147484217" r:id="rId4"/>
    <p:sldLayoutId id="2147484218" r:id="rId5"/>
    <p:sldLayoutId id="2147484219" r:id="rId6"/>
    <p:sldLayoutId id="2147484220" r:id="rId7"/>
    <p:sldLayoutId id="2147484221" r:id="rId8"/>
    <p:sldLayoutId id="2147484222" r:id="rId9"/>
    <p:sldLayoutId id="2147484223" r:id="rId10"/>
    <p:sldLayoutId id="2147484224" r:id="rId11"/>
    <p:sldLayoutId id="2147484225" r:id="rId12"/>
    <p:sldLayoutId id="2147484226" r:id="rId13"/>
    <p:sldLayoutId id="2147484227" r:id="rId14"/>
    <p:sldLayoutId id="2147484228" r:id="rId15"/>
    <p:sldLayoutId id="2147484229" r:id="rId16"/>
  </p:sldLayoutIdLst>
  <p:hf hdr="0" ftr="0" dt="0"/>
  <p:txStyles>
    <p:titleStyle>
      <a:lvl1pPr algn="l" defTabSz="914186" rtl="0" eaLnBrk="1" latinLnBrk="0" hangingPunct="1">
        <a:spcBef>
          <a:spcPct val="0"/>
        </a:spcBef>
        <a:buNone/>
        <a:defRPr sz="3200" b="1" kern="1200">
          <a:solidFill>
            <a:schemeClr val="tx1"/>
          </a:solidFill>
          <a:latin typeface="Arial" pitchFamily="34" charset="0"/>
          <a:ea typeface="+mj-ea"/>
          <a:cs typeface="Arial" pitchFamily="34" charset="0"/>
        </a:defRPr>
      </a:lvl1pPr>
    </p:titleStyle>
    <p:bodyStyle>
      <a:lvl1pPr marL="342820" indent="-342820" algn="l" defTabSz="914186" rtl="0" eaLnBrk="1" fontAlgn="base" latinLnBrk="0" hangingPunct="1">
        <a:spcBef>
          <a:spcPts val="673"/>
        </a:spcBef>
        <a:spcAft>
          <a:spcPct val="0"/>
        </a:spcAft>
        <a:buFont typeface="Arial" pitchFamily="34" charset="0"/>
        <a:buChar char="•"/>
        <a:defRPr lang="en-US" sz="2200" kern="1200" dirty="0" smtClean="0">
          <a:solidFill>
            <a:schemeClr val="tx1"/>
          </a:solidFill>
          <a:latin typeface="Arial" pitchFamily="34" charset="0"/>
          <a:ea typeface="+mn-ea"/>
          <a:cs typeface="Arial" pitchFamily="34" charset="0"/>
        </a:defRPr>
      </a:lvl1pPr>
      <a:lvl2pPr marL="742776" indent="-285684" algn="l" defTabSz="914186" rtl="0" eaLnBrk="1" fontAlgn="base" latinLnBrk="0" hangingPunct="1">
        <a:lnSpc>
          <a:spcPct val="85000"/>
        </a:lnSpc>
        <a:spcBef>
          <a:spcPts val="673"/>
        </a:spcBef>
        <a:spcAft>
          <a:spcPct val="0"/>
        </a:spcAft>
        <a:buFont typeface="Arial" pitchFamily="34" charset="0"/>
        <a:buChar char="•"/>
        <a:defRPr lang="en-US" sz="2200" kern="1200" dirty="0" smtClean="0">
          <a:solidFill>
            <a:schemeClr val="tx1"/>
          </a:solidFill>
          <a:latin typeface="Arial" pitchFamily="34" charset="0"/>
          <a:ea typeface="+mn-ea"/>
          <a:cs typeface="Arial" pitchFamily="34" charset="0"/>
        </a:defRPr>
      </a:lvl2pPr>
      <a:lvl3pPr marL="1142733" indent="-228546" algn="l" defTabSz="914186" rtl="0" eaLnBrk="1" fontAlgn="base" latinLnBrk="0" hangingPunct="1">
        <a:lnSpc>
          <a:spcPct val="85000"/>
        </a:lnSpc>
        <a:spcBef>
          <a:spcPts val="673"/>
        </a:spcBef>
        <a:spcAft>
          <a:spcPct val="0"/>
        </a:spcAft>
        <a:buFont typeface="Arial" pitchFamily="34" charset="0"/>
        <a:buChar char="•"/>
        <a:defRPr lang="en-US" sz="2200" kern="1200" dirty="0" smtClean="0">
          <a:solidFill>
            <a:schemeClr val="tx1"/>
          </a:solidFill>
          <a:latin typeface="Arial" pitchFamily="34" charset="0"/>
          <a:ea typeface="+mn-ea"/>
          <a:cs typeface="Arial" pitchFamily="34" charset="0"/>
        </a:defRPr>
      </a:lvl3pPr>
      <a:lvl4pPr marL="1599825" indent="-228546" algn="l" defTabSz="914186" rtl="0" eaLnBrk="1" fontAlgn="base" latinLnBrk="0" hangingPunct="1">
        <a:lnSpc>
          <a:spcPct val="85000"/>
        </a:lnSpc>
        <a:spcBef>
          <a:spcPts val="404"/>
        </a:spcBef>
        <a:spcAft>
          <a:spcPct val="0"/>
        </a:spcAft>
        <a:buFont typeface="Arial" pitchFamily="34" charset="0"/>
        <a:buChar char="•"/>
        <a:defRPr lang="en-US" sz="2200" kern="1200" dirty="0" smtClean="0">
          <a:solidFill>
            <a:schemeClr val="tx1"/>
          </a:solidFill>
          <a:latin typeface="Arial" pitchFamily="34" charset="0"/>
          <a:ea typeface="+mn-ea"/>
          <a:cs typeface="Arial" pitchFamily="34" charset="0"/>
        </a:defRPr>
      </a:lvl4pPr>
      <a:lvl5pPr marL="2056919" indent="-228546" algn="l" defTabSz="914186" rtl="0" eaLnBrk="1" fontAlgn="base" latinLnBrk="0" hangingPunct="1">
        <a:spcBef>
          <a:spcPts val="404"/>
        </a:spcBef>
        <a:spcAft>
          <a:spcPct val="0"/>
        </a:spcAft>
        <a:buFont typeface="Arial" pitchFamily="34" charset="0"/>
        <a:buChar char="•"/>
        <a:defRPr lang="en-US" sz="1600" kern="1200" dirty="0" smtClean="0">
          <a:solidFill>
            <a:schemeClr val="tx1"/>
          </a:solidFill>
          <a:latin typeface="Arial" pitchFamily="34" charset="0"/>
          <a:ea typeface="+mn-ea"/>
          <a:cs typeface="Arial" pitchFamily="34" charset="0"/>
        </a:defRPr>
      </a:lvl5pPr>
      <a:lvl6pPr marL="2514012" indent="-228546" algn="l" defTabSz="91418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106" indent="-228546" algn="l" defTabSz="91418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98" indent="-228546" algn="l" defTabSz="91418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92" indent="-228546" algn="l" defTabSz="91418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86" rtl="0" eaLnBrk="1" latinLnBrk="0" hangingPunct="1">
        <a:defRPr sz="1800" kern="1200">
          <a:solidFill>
            <a:schemeClr val="tx1"/>
          </a:solidFill>
          <a:latin typeface="+mn-lt"/>
          <a:ea typeface="+mn-ea"/>
          <a:cs typeface="+mn-cs"/>
        </a:defRPr>
      </a:lvl1pPr>
      <a:lvl2pPr marL="457092" algn="l" defTabSz="914186" rtl="0" eaLnBrk="1" latinLnBrk="0" hangingPunct="1">
        <a:defRPr sz="1800" kern="1200">
          <a:solidFill>
            <a:schemeClr val="tx1"/>
          </a:solidFill>
          <a:latin typeface="+mn-lt"/>
          <a:ea typeface="+mn-ea"/>
          <a:cs typeface="+mn-cs"/>
        </a:defRPr>
      </a:lvl2pPr>
      <a:lvl3pPr marL="914186" algn="l" defTabSz="914186" rtl="0" eaLnBrk="1" latinLnBrk="0" hangingPunct="1">
        <a:defRPr sz="1800" kern="1200">
          <a:solidFill>
            <a:schemeClr val="tx1"/>
          </a:solidFill>
          <a:latin typeface="+mn-lt"/>
          <a:ea typeface="+mn-ea"/>
          <a:cs typeface="+mn-cs"/>
        </a:defRPr>
      </a:lvl3pPr>
      <a:lvl4pPr marL="1371279" algn="l" defTabSz="914186" rtl="0" eaLnBrk="1" latinLnBrk="0" hangingPunct="1">
        <a:defRPr sz="1800" kern="1200">
          <a:solidFill>
            <a:schemeClr val="tx1"/>
          </a:solidFill>
          <a:latin typeface="+mn-lt"/>
          <a:ea typeface="+mn-ea"/>
          <a:cs typeface="+mn-cs"/>
        </a:defRPr>
      </a:lvl4pPr>
      <a:lvl5pPr marL="1828373" algn="l" defTabSz="914186" rtl="0" eaLnBrk="1" latinLnBrk="0" hangingPunct="1">
        <a:defRPr sz="1800" kern="1200">
          <a:solidFill>
            <a:schemeClr val="tx1"/>
          </a:solidFill>
          <a:latin typeface="+mn-lt"/>
          <a:ea typeface="+mn-ea"/>
          <a:cs typeface="+mn-cs"/>
        </a:defRPr>
      </a:lvl5pPr>
      <a:lvl6pPr marL="2285466" algn="l" defTabSz="914186" rtl="0" eaLnBrk="1" latinLnBrk="0" hangingPunct="1">
        <a:defRPr sz="1800" kern="1200">
          <a:solidFill>
            <a:schemeClr val="tx1"/>
          </a:solidFill>
          <a:latin typeface="+mn-lt"/>
          <a:ea typeface="+mn-ea"/>
          <a:cs typeface="+mn-cs"/>
        </a:defRPr>
      </a:lvl6pPr>
      <a:lvl7pPr marL="2742558" algn="l" defTabSz="914186" rtl="0" eaLnBrk="1" latinLnBrk="0" hangingPunct="1">
        <a:defRPr sz="1800" kern="1200">
          <a:solidFill>
            <a:schemeClr val="tx1"/>
          </a:solidFill>
          <a:latin typeface="+mn-lt"/>
          <a:ea typeface="+mn-ea"/>
          <a:cs typeface="+mn-cs"/>
        </a:defRPr>
      </a:lvl7pPr>
      <a:lvl8pPr marL="3199652" algn="l" defTabSz="914186" rtl="0" eaLnBrk="1" latinLnBrk="0" hangingPunct="1">
        <a:defRPr sz="1800" kern="1200">
          <a:solidFill>
            <a:schemeClr val="tx1"/>
          </a:solidFill>
          <a:latin typeface="+mn-lt"/>
          <a:ea typeface="+mn-ea"/>
          <a:cs typeface="+mn-cs"/>
        </a:defRPr>
      </a:lvl8pPr>
      <a:lvl9pPr marL="3656744" algn="l" defTabSz="914186"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6" cstate="print">
            <a:lum/>
          </a:blip>
          <a:srcRect/>
          <a:stretch>
            <a:fillRect l="-5000" r="-5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99258" y="992394"/>
            <a:ext cx="8520545" cy="911711"/>
          </a:xfrm>
          <a:prstGeom prst="rect">
            <a:avLst/>
          </a:prstGeom>
        </p:spPr>
        <p:txBody>
          <a:bodyPr vert="horz" lIns="91418" tIns="45709" rIns="91418" bIns="45709"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99258" y="2097741"/>
            <a:ext cx="8520545" cy="4227755"/>
          </a:xfrm>
          <a:prstGeom prst="rect">
            <a:avLst/>
          </a:prstGeom>
        </p:spPr>
        <p:txBody>
          <a:bodyPr vert="horz" lIns="91418" tIns="45709" rIns="91418" bIns="4570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07571" y="6406180"/>
            <a:ext cx="1870364" cy="306593"/>
          </a:xfrm>
          <a:prstGeom prst="rect">
            <a:avLst/>
          </a:prstGeom>
        </p:spPr>
        <p:txBody>
          <a:bodyPr vert="horz" lIns="91418" tIns="45709" rIns="91418" bIns="45709" rtlCol="0" anchor="ctr"/>
          <a:lstStyle>
            <a:lvl1pPr algn="l">
              <a:defRPr sz="1400">
                <a:solidFill>
                  <a:schemeClr val="tx1"/>
                </a:solidFill>
                <a:latin typeface="Arial" pitchFamily="34" charset="0"/>
                <a:cs typeface="Arial" pitchFamily="34" charset="0"/>
              </a:defRPr>
            </a:lvl1pPr>
          </a:lstStyle>
          <a:p>
            <a:fld id="{BF2EBF65-BB55-498A-AB70-5F4176A22043}" type="datetime1">
              <a:rPr lang="en-US" smtClean="0"/>
              <a:pPr/>
              <a:t>6/29/2015</a:t>
            </a:fld>
            <a:endParaRPr lang="en-US" dirty="0"/>
          </a:p>
        </p:txBody>
      </p:sp>
      <p:sp>
        <p:nvSpPr>
          <p:cNvPr id="5" name="Footer Placeholder 4"/>
          <p:cNvSpPr>
            <a:spLocks noGrp="1"/>
          </p:cNvSpPr>
          <p:nvPr>
            <p:ph type="ftr" sz="quarter" idx="3"/>
          </p:nvPr>
        </p:nvSpPr>
        <p:spPr>
          <a:xfrm>
            <a:off x="3124200" y="6406180"/>
            <a:ext cx="2895600" cy="314661"/>
          </a:xfrm>
          <a:prstGeom prst="rect">
            <a:avLst/>
          </a:prstGeom>
        </p:spPr>
        <p:txBody>
          <a:bodyPr vert="horz" lIns="91418" tIns="45709" rIns="91418" bIns="45709" rtlCol="0" anchor="ctr"/>
          <a:lstStyle>
            <a:lvl1pPr algn="ctr">
              <a:defRPr sz="1400">
                <a:solidFill>
                  <a:schemeClr val="tx1"/>
                </a:solidFill>
                <a:latin typeface="Arial" pitchFamily="34" charset="0"/>
                <a:cs typeface="Arial" pitchFamily="34" charset="0"/>
              </a:defRPr>
            </a:lvl1pPr>
          </a:lstStyle>
          <a:p>
            <a:endParaRPr lang="en-US" dirty="0"/>
          </a:p>
        </p:txBody>
      </p:sp>
      <p:sp>
        <p:nvSpPr>
          <p:cNvPr id="6" name="Slide Number Placeholder 5"/>
          <p:cNvSpPr>
            <a:spLocks noGrp="1"/>
          </p:cNvSpPr>
          <p:nvPr>
            <p:ph type="sldNum" sz="quarter" idx="4"/>
          </p:nvPr>
        </p:nvSpPr>
        <p:spPr>
          <a:xfrm>
            <a:off x="6691745" y="6406180"/>
            <a:ext cx="2133600" cy="314661"/>
          </a:xfrm>
          <a:prstGeom prst="rect">
            <a:avLst/>
          </a:prstGeom>
        </p:spPr>
        <p:txBody>
          <a:bodyPr vert="horz" lIns="91418" tIns="45709" rIns="91418" bIns="45709" rtlCol="0" anchor="ctr"/>
          <a:lstStyle>
            <a:lvl1pPr algn="r">
              <a:defRPr sz="1400">
                <a:solidFill>
                  <a:schemeClr val="tx1"/>
                </a:solidFill>
                <a:latin typeface="Arial" pitchFamily="34" charset="0"/>
                <a:cs typeface="Arial" pitchFamily="34" charset="0"/>
              </a:defRPr>
            </a:lvl1pPr>
          </a:lstStyle>
          <a:p>
            <a:r>
              <a:rPr lang="en-US" dirty="0" smtClean="0"/>
              <a:t>Page </a:t>
            </a:r>
            <a:fld id="{01E16EBA-0216-4FA1-BFEC-225E79399361}" type="slidenum">
              <a:rPr lang="en-US" smtClean="0"/>
              <a:pPr/>
              <a:t>‹#›</a:t>
            </a:fld>
            <a:endParaRPr lang="en-US" dirty="0"/>
          </a:p>
        </p:txBody>
      </p:sp>
      <p:cxnSp>
        <p:nvCxnSpPr>
          <p:cNvPr id="14" name="Straight Connector 13"/>
          <p:cNvCxnSpPr/>
          <p:nvPr/>
        </p:nvCxnSpPr>
        <p:spPr>
          <a:xfrm>
            <a:off x="315885" y="911711"/>
            <a:ext cx="852054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99258" y="6398111"/>
            <a:ext cx="852054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pic>
        <p:nvPicPr>
          <p:cNvPr id="10" name="Picture 9" descr="GAO Logo"/>
          <p:cNvPicPr>
            <a:picLocks noChangeAspect="1"/>
          </p:cNvPicPr>
          <p:nvPr/>
        </p:nvPicPr>
        <p:blipFill>
          <a:blip r:embed="rId17" cstate="print"/>
          <a:stretch>
            <a:fillRect/>
          </a:stretch>
        </p:blipFill>
        <p:spPr>
          <a:xfrm>
            <a:off x="307572" y="470648"/>
            <a:ext cx="1208119" cy="403413"/>
          </a:xfrm>
          <a:prstGeom prst="rect">
            <a:avLst/>
          </a:prstGeom>
        </p:spPr>
      </p:pic>
    </p:spTree>
  </p:cSld>
  <p:clrMap bg1="lt1" tx1="dk1" bg2="lt2" tx2="dk2" accent1="accent1" accent2="accent2" accent3="accent3" accent4="accent4" accent5="accent5" accent6="accent6" hlink="hlink" folHlink="folHlink"/>
  <p:sldLayoutIdLst>
    <p:sldLayoutId id="2147484359" r:id="rId1"/>
    <p:sldLayoutId id="2147484360" r:id="rId2"/>
    <p:sldLayoutId id="2147484361" r:id="rId3"/>
    <p:sldLayoutId id="2147484362" r:id="rId4"/>
    <p:sldLayoutId id="2147484363" r:id="rId5"/>
    <p:sldLayoutId id="2147484364" r:id="rId6"/>
    <p:sldLayoutId id="2147484365" r:id="rId7"/>
    <p:sldLayoutId id="2147484366" r:id="rId8"/>
    <p:sldLayoutId id="2147484367" r:id="rId9"/>
    <p:sldLayoutId id="2147484368" r:id="rId10"/>
    <p:sldLayoutId id="2147484369" r:id="rId11"/>
    <p:sldLayoutId id="2147484370" r:id="rId12"/>
    <p:sldLayoutId id="2147484371" r:id="rId13"/>
    <p:sldLayoutId id="2147484372" r:id="rId14"/>
  </p:sldLayoutIdLst>
  <p:hf hdr="0" ftr="0" dt="0"/>
  <p:txStyles>
    <p:titleStyle>
      <a:lvl1pPr algn="l" defTabSz="914186" rtl="0" eaLnBrk="1" latinLnBrk="0" hangingPunct="1">
        <a:spcBef>
          <a:spcPct val="0"/>
        </a:spcBef>
        <a:buNone/>
        <a:defRPr sz="3200" b="1" kern="1200">
          <a:solidFill>
            <a:schemeClr val="tx1"/>
          </a:solidFill>
          <a:latin typeface="Arial" pitchFamily="34" charset="0"/>
          <a:ea typeface="+mj-ea"/>
          <a:cs typeface="Arial" pitchFamily="34" charset="0"/>
        </a:defRPr>
      </a:lvl1pPr>
    </p:titleStyle>
    <p:bodyStyle>
      <a:lvl1pPr marL="342820" indent="-342820" algn="l" defTabSz="914186" rtl="0" eaLnBrk="1" fontAlgn="base" latinLnBrk="0" hangingPunct="1">
        <a:spcBef>
          <a:spcPts val="673"/>
        </a:spcBef>
        <a:spcAft>
          <a:spcPct val="0"/>
        </a:spcAft>
        <a:buFont typeface="Arial" pitchFamily="34" charset="0"/>
        <a:buChar char="•"/>
        <a:defRPr lang="en-US" sz="2200" kern="1200" dirty="0" smtClean="0">
          <a:solidFill>
            <a:schemeClr val="tx1"/>
          </a:solidFill>
          <a:latin typeface="Arial" pitchFamily="34" charset="0"/>
          <a:ea typeface="+mn-ea"/>
          <a:cs typeface="Arial" pitchFamily="34" charset="0"/>
        </a:defRPr>
      </a:lvl1pPr>
      <a:lvl2pPr marL="742776" indent="-285684" algn="l" defTabSz="914186" rtl="0" eaLnBrk="1" fontAlgn="base" latinLnBrk="0" hangingPunct="1">
        <a:lnSpc>
          <a:spcPct val="85000"/>
        </a:lnSpc>
        <a:spcBef>
          <a:spcPts val="673"/>
        </a:spcBef>
        <a:spcAft>
          <a:spcPct val="0"/>
        </a:spcAft>
        <a:buFont typeface="Arial" pitchFamily="34" charset="0"/>
        <a:buChar char="•"/>
        <a:defRPr lang="en-US" sz="2200" kern="1200" dirty="0" smtClean="0">
          <a:solidFill>
            <a:schemeClr val="tx1"/>
          </a:solidFill>
          <a:latin typeface="Arial" pitchFamily="34" charset="0"/>
          <a:ea typeface="+mn-ea"/>
          <a:cs typeface="Arial" pitchFamily="34" charset="0"/>
        </a:defRPr>
      </a:lvl2pPr>
      <a:lvl3pPr marL="1142733" indent="-228546" algn="l" defTabSz="914186" rtl="0" eaLnBrk="1" fontAlgn="base" latinLnBrk="0" hangingPunct="1">
        <a:lnSpc>
          <a:spcPct val="85000"/>
        </a:lnSpc>
        <a:spcBef>
          <a:spcPts val="673"/>
        </a:spcBef>
        <a:spcAft>
          <a:spcPct val="0"/>
        </a:spcAft>
        <a:buFont typeface="Arial" pitchFamily="34" charset="0"/>
        <a:buChar char="•"/>
        <a:defRPr lang="en-US" sz="2200" kern="1200" dirty="0" smtClean="0">
          <a:solidFill>
            <a:schemeClr val="tx1"/>
          </a:solidFill>
          <a:latin typeface="Arial" pitchFamily="34" charset="0"/>
          <a:ea typeface="+mn-ea"/>
          <a:cs typeface="Arial" pitchFamily="34" charset="0"/>
        </a:defRPr>
      </a:lvl3pPr>
      <a:lvl4pPr marL="1599825" indent="-228546" algn="l" defTabSz="914186" rtl="0" eaLnBrk="1" fontAlgn="base" latinLnBrk="0" hangingPunct="1">
        <a:lnSpc>
          <a:spcPct val="85000"/>
        </a:lnSpc>
        <a:spcBef>
          <a:spcPts val="404"/>
        </a:spcBef>
        <a:spcAft>
          <a:spcPct val="0"/>
        </a:spcAft>
        <a:buFont typeface="Arial" pitchFamily="34" charset="0"/>
        <a:buChar char="•"/>
        <a:defRPr lang="en-US" sz="2200" kern="1200" dirty="0" smtClean="0">
          <a:solidFill>
            <a:schemeClr val="tx1"/>
          </a:solidFill>
          <a:latin typeface="Arial" pitchFamily="34" charset="0"/>
          <a:ea typeface="+mn-ea"/>
          <a:cs typeface="Arial" pitchFamily="34" charset="0"/>
        </a:defRPr>
      </a:lvl4pPr>
      <a:lvl5pPr marL="2056919" indent="-228546" algn="l" defTabSz="914186" rtl="0" eaLnBrk="1" fontAlgn="base" latinLnBrk="0" hangingPunct="1">
        <a:spcBef>
          <a:spcPts val="404"/>
        </a:spcBef>
        <a:spcAft>
          <a:spcPct val="0"/>
        </a:spcAft>
        <a:buFont typeface="Arial" pitchFamily="34" charset="0"/>
        <a:buChar char="•"/>
        <a:defRPr lang="en-US" sz="1600" kern="1200" dirty="0" smtClean="0">
          <a:solidFill>
            <a:schemeClr val="tx1"/>
          </a:solidFill>
          <a:latin typeface="Arial" pitchFamily="34" charset="0"/>
          <a:ea typeface="+mn-ea"/>
          <a:cs typeface="Arial" pitchFamily="34" charset="0"/>
        </a:defRPr>
      </a:lvl5pPr>
      <a:lvl6pPr marL="2514012" indent="-228546" algn="l" defTabSz="91418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106" indent="-228546" algn="l" defTabSz="91418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98" indent="-228546" algn="l" defTabSz="91418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92" indent="-228546" algn="l" defTabSz="91418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86" rtl="0" eaLnBrk="1" latinLnBrk="0" hangingPunct="1">
        <a:defRPr sz="1800" kern="1200">
          <a:solidFill>
            <a:schemeClr val="tx1"/>
          </a:solidFill>
          <a:latin typeface="+mn-lt"/>
          <a:ea typeface="+mn-ea"/>
          <a:cs typeface="+mn-cs"/>
        </a:defRPr>
      </a:lvl1pPr>
      <a:lvl2pPr marL="457092" algn="l" defTabSz="914186" rtl="0" eaLnBrk="1" latinLnBrk="0" hangingPunct="1">
        <a:defRPr sz="1800" kern="1200">
          <a:solidFill>
            <a:schemeClr val="tx1"/>
          </a:solidFill>
          <a:latin typeface="+mn-lt"/>
          <a:ea typeface="+mn-ea"/>
          <a:cs typeface="+mn-cs"/>
        </a:defRPr>
      </a:lvl2pPr>
      <a:lvl3pPr marL="914186" algn="l" defTabSz="914186" rtl="0" eaLnBrk="1" latinLnBrk="0" hangingPunct="1">
        <a:defRPr sz="1800" kern="1200">
          <a:solidFill>
            <a:schemeClr val="tx1"/>
          </a:solidFill>
          <a:latin typeface="+mn-lt"/>
          <a:ea typeface="+mn-ea"/>
          <a:cs typeface="+mn-cs"/>
        </a:defRPr>
      </a:lvl3pPr>
      <a:lvl4pPr marL="1371279" algn="l" defTabSz="914186" rtl="0" eaLnBrk="1" latinLnBrk="0" hangingPunct="1">
        <a:defRPr sz="1800" kern="1200">
          <a:solidFill>
            <a:schemeClr val="tx1"/>
          </a:solidFill>
          <a:latin typeface="+mn-lt"/>
          <a:ea typeface="+mn-ea"/>
          <a:cs typeface="+mn-cs"/>
        </a:defRPr>
      </a:lvl4pPr>
      <a:lvl5pPr marL="1828373" algn="l" defTabSz="914186" rtl="0" eaLnBrk="1" latinLnBrk="0" hangingPunct="1">
        <a:defRPr sz="1800" kern="1200">
          <a:solidFill>
            <a:schemeClr val="tx1"/>
          </a:solidFill>
          <a:latin typeface="+mn-lt"/>
          <a:ea typeface="+mn-ea"/>
          <a:cs typeface="+mn-cs"/>
        </a:defRPr>
      </a:lvl5pPr>
      <a:lvl6pPr marL="2285466" algn="l" defTabSz="914186" rtl="0" eaLnBrk="1" latinLnBrk="0" hangingPunct="1">
        <a:defRPr sz="1800" kern="1200">
          <a:solidFill>
            <a:schemeClr val="tx1"/>
          </a:solidFill>
          <a:latin typeface="+mn-lt"/>
          <a:ea typeface="+mn-ea"/>
          <a:cs typeface="+mn-cs"/>
        </a:defRPr>
      </a:lvl6pPr>
      <a:lvl7pPr marL="2742558" algn="l" defTabSz="914186" rtl="0" eaLnBrk="1" latinLnBrk="0" hangingPunct="1">
        <a:defRPr sz="1800" kern="1200">
          <a:solidFill>
            <a:schemeClr val="tx1"/>
          </a:solidFill>
          <a:latin typeface="+mn-lt"/>
          <a:ea typeface="+mn-ea"/>
          <a:cs typeface="+mn-cs"/>
        </a:defRPr>
      </a:lvl7pPr>
      <a:lvl8pPr marL="3199652" algn="l" defTabSz="914186" rtl="0" eaLnBrk="1" latinLnBrk="0" hangingPunct="1">
        <a:defRPr sz="1800" kern="1200">
          <a:solidFill>
            <a:schemeClr val="tx1"/>
          </a:solidFill>
          <a:latin typeface="+mn-lt"/>
          <a:ea typeface="+mn-ea"/>
          <a:cs typeface="+mn-cs"/>
        </a:defRPr>
      </a:lvl8pPr>
      <a:lvl9pPr marL="3656744" algn="l" defTabSz="914186"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6" cstate="print">
            <a:grayscl/>
          </a:blip>
          <a:srcRect/>
          <a:stretch>
            <a:fillRect t="-2000" b="-2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99258" y="992395"/>
            <a:ext cx="8520545" cy="911711"/>
          </a:xfrm>
          <a:prstGeom prst="rect">
            <a:avLst/>
          </a:prstGeom>
        </p:spPr>
        <p:txBody>
          <a:bodyPr vert="horz" lIns="91407" tIns="45704" rIns="91407" bIns="45704"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99258" y="2097741"/>
            <a:ext cx="8520545" cy="4227755"/>
          </a:xfrm>
          <a:prstGeom prst="rect">
            <a:avLst/>
          </a:prstGeom>
        </p:spPr>
        <p:txBody>
          <a:bodyPr vert="horz" lIns="91407" tIns="45704" rIns="91407" bIns="4570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07571" y="6406181"/>
            <a:ext cx="1870364" cy="306593"/>
          </a:xfrm>
          <a:prstGeom prst="rect">
            <a:avLst/>
          </a:prstGeom>
        </p:spPr>
        <p:txBody>
          <a:bodyPr vert="horz" lIns="91407" tIns="45704" rIns="91407" bIns="45704" rtlCol="0" anchor="ctr"/>
          <a:lstStyle>
            <a:lvl1pPr algn="l">
              <a:defRPr sz="1400">
                <a:solidFill>
                  <a:srgbClr val="000000"/>
                </a:solidFill>
                <a:latin typeface="Arial" pitchFamily="34" charset="0"/>
                <a:cs typeface="Arial" pitchFamily="34" charset="0"/>
              </a:defRPr>
            </a:lvl1pPr>
          </a:lstStyle>
          <a:p>
            <a:fld id="{1FB68A62-2B2C-4307-B5A2-9C7E40409BE4}" type="datetime1">
              <a:rPr lang="en-US" smtClean="0"/>
              <a:pPr/>
              <a:t>6/29/2015</a:t>
            </a:fld>
            <a:endParaRPr lang="en-US" dirty="0"/>
          </a:p>
        </p:txBody>
      </p:sp>
      <p:sp>
        <p:nvSpPr>
          <p:cNvPr id="5" name="Footer Placeholder 4"/>
          <p:cNvSpPr>
            <a:spLocks noGrp="1"/>
          </p:cNvSpPr>
          <p:nvPr>
            <p:ph type="ftr" sz="quarter" idx="3"/>
          </p:nvPr>
        </p:nvSpPr>
        <p:spPr>
          <a:xfrm>
            <a:off x="3124200" y="6406181"/>
            <a:ext cx="2895600" cy="314661"/>
          </a:xfrm>
          <a:prstGeom prst="rect">
            <a:avLst/>
          </a:prstGeom>
        </p:spPr>
        <p:txBody>
          <a:bodyPr vert="horz" lIns="91407" tIns="45704" rIns="91407" bIns="45704" rtlCol="0" anchor="ctr"/>
          <a:lstStyle>
            <a:lvl1pPr algn="ctr">
              <a:defRPr sz="1400">
                <a:solidFill>
                  <a:srgbClr val="000000"/>
                </a:solidFill>
                <a:latin typeface="Arial" pitchFamily="34" charset="0"/>
                <a:cs typeface="Arial" pitchFamily="34" charset="0"/>
              </a:defRPr>
            </a:lvl1pPr>
          </a:lstStyle>
          <a:p>
            <a:endParaRPr lang="en-US" dirty="0"/>
          </a:p>
        </p:txBody>
      </p:sp>
      <p:sp>
        <p:nvSpPr>
          <p:cNvPr id="6" name="Slide Number Placeholder 5"/>
          <p:cNvSpPr>
            <a:spLocks noGrp="1"/>
          </p:cNvSpPr>
          <p:nvPr>
            <p:ph type="sldNum" sz="quarter" idx="4"/>
          </p:nvPr>
        </p:nvSpPr>
        <p:spPr>
          <a:xfrm>
            <a:off x="6691745" y="6406181"/>
            <a:ext cx="2133600" cy="314661"/>
          </a:xfrm>
          <a:prstGeom prst="rect">
            <a:avLst/>
          </a:prstGeom>
        </p:spPr>
        <p:txBody>
          <a:bodyPr vert="horz" lIns="91407" tIns="45704" rIns="91407" bIns="45704" rtlCol="0" anchor="ctr"/>
          <a:lstStyle>
            <a:lvl1pPr algn="r">
              <a:defRPr sz="1400">
                <a:solidFill>
                  <a:srgbClr val="000000"/>
                </a:solidFill>
                <a:latin typeface="Arial" pitchFamily="34" charset="0"/>
                <a:cs typeface="Arial" pitchFamily="34" charset="0"/>
              </a:defRPr>
            </a:lvl1pPr>
          </a:lstStyle>
          <a:p>
            <a:r>
              <a:rPr lang="en-US" dirty="0" smtClean="0"/>
              <a:t>Page </a:t>
            </a:r>
            <a:fld id="{01E16EBA-0216-4FA1-BFEC-225E79399361}" type="slidenum">
              <a:rPr lang="en-US" smtClean="0"/>
              <a:pPr/>
              <a:t>‹#›</a:t>
            </a:fld>
            <a:endParaRPr lang="en-US" dirty="0"/>
          </a:p>
        </p:txBody>
      </p:sp>
      <p:sp>
        <p:nvSpPr>
          <p:cNvPr id="7" name="TextBox 6"/>
          <p:cNvSpPr txBox="1"/>
          <p:nvPr/>
        </p:nvSpPr>
        <p:spPr>
          <a:xfrm>
            <a:off x="0" y="379209"/>
            <a:ext cx="9144000" cy="369320"/>
          </a:xfrm>
          <a:prstGeom prst="rect">
            <a:avLst/>
          </a:prstGeom>
          <a:noFill/>
        </p:spPr>
        <p:txBody>
          <a:bodyPr wrap="square" lIns="91407" tIns="45704" rIns="91407" bIns="45704" rtlCol="0">
            <a:spAutoFit/>
          </a:bodyPr>
          <a:lstStyle/>
          <a:p>
            <a:pPr algn="ctr"/>
            <a:r>
              <a:rPr lang="en-US" b="1" dirty="0" smtClean="0">
                <a:solidFill>
                  <a:srgbClr val="000000"/>
                </a:solidFill>
                <a:latin typeface="Arial" pitchFamily="34" charset="0"/>
                <a:cs typeface="Arial" pitchFamily="34" charset="0"/>
              </a:rPr>
              <a:t>PRELIMINARY</a:t>
            </a:r>
            <a:endParaRPr lang="en-US" b="1" dirty="0">
              <a:solidFill>
                <a:srgbClr val="000000"/>
              </a:solidFill>
              <a:latin typeface="Arial" pitchFamily="34" charset="0"/>
              <a:cs typeface="Arial" pitchFamily="34" charset="0"/>
            </a:endParaRPr>
          </a:p>
        </p:txBody>
      </p:sp>
      <p:cxnSp>
        <p:nvCxnSpPr>
          <p:cNvPr id="14" name="Straight Connector 13"/>
          <p:cNvCxnSpPr/>
          <p:nvPr/>
        </p:nvCxnSpPr>
        <p:spPr>
          <a:xfrm>
            <a:off x="315886" y="911711"/>
            <a:ext cx="8520545" cy="0"/>
          </a:xfrm>
          <a:prstGeom prst="line">
            <a:avLst/>
          </a:prstGeom>
          <a:ln w="3175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99258" y="6398111"/>
            <a:ext cx="8520545" cy="0"/>
          </a:xfrm>
          <a:prstGeom prst="line">
            <a:avLst/>
          </a:prstGeom>
          <a:ln w="31750">
            <a:solidFill>
              <a:srgbClr val="000000"/>
            </a:solidFill>
          </a:ln>
        </p:spPr>
        <p:style>
          <a:lnRef idx="1">
            <a:schemeClr val="accent1"/>
          </a:lnRef>
          <a:fillRef idx="0">
            <a:schemeClr val="accent1"/>
          </a:fillRef>
          <a:effectRef idx="0">
            <a:schemeClr val="accent1"/>
          </a:effectRef>
          <a:fontRef idx="minor">
            <a:schemeClr val="tx1"/>
          </a:fontRef>
        </p:style>
      </p:cxnSp>
      <p:pic>
        <p:nvPicPr>
          <p:cNvPr id="11" name="Picture 10" descr="GAO Logo"/>
          <p:cNvPicPr>
            <a:picLocks noChangeAspect="1"/>
          </p:cNvPicPr>
          <p:nvPr/>
        </p:nvPicPr>
        <p:blipFill>
          <a:blip r:embed="rId17" cstate="print"/>
          <a:stretch>
            <a:fillRect/>
          </a:stretch>
        </p:blipFill>
        <p:spPr>
          <a:xfrm>
            <a:off x="307573" y="470649"/>
            <a:ext cx="1208119" cy="403413"/>
          </a:xfrm>
          <a:prstGeom prst="rect">
            <a:avLst/>
          </a:prstGeom>
        </p:spPr>
      </p:pic>
    </p:spTree>
  </p:cSld>
  <p:clrMap bg1="lt1" tx1="dk1" bg2="lt2" tx2="dk2" accent1="accent1" accent2="accent2" accent3="accent3" accent4="accent4" accent5="accent5" accent6="accent6" hlink="hlink" folHlink="folHlink"/>
  <p:sldLayoutIdLst>
    <p:sldLayoutId id="2147484374" r:id="rId1"/>
    <p:sldLayoutId id="2147484375" r:id="rId2"/>
    <p:sldLayoutId id="2147484376" r:id="rId3"/>
    <p:sldLayoutId id="2147484377" r:id="rId4"/>
    <p:sldLayoutId id="2147484378" r:id="rId5"/>
    <p:sldLayoutId id="2147484379" r:id="rId6"/>
    <p:sldLayoutId id="2147484380" r:id="rId7"/>
    <p:sldLayoutId id="2147484381" r:id="rId8"/>
    <p:sldLayoutId id="2147484382" r:id="rId9"/>
    <p:sldLayoutId id="2147484383" r:id="rId10"/>
    <p:sldLayoutId id="2147484384" r:id="rId11"/>
    <p:sldLayoutId id="2147484385" r:id="rId12"/>
    <p:sldLayoutId id="2147484386" r:id="rId13"/>
    <p:sldLayoutId id="2147484387" r:id="rId14"/>
  </p:sldLayoutIdLst>
  <p:hf hdr="0" ftr="0" dt="0"/>
  <p:txStyles>
    <p:titleStyle>
      <a:lvl1pPr algn="l" defTabSz="914079" rtl="0" eaLnBrk="1" latinLnBrk="0" hangingPunct="1">
        <a:spcBef>
          <a:spcPct val="0"/>
        </a:spcBef>
        <a:buNone/>
        <a:defRPr sz="3200" b="1" kern="1200">
          <a:solidFill>
            <a:srgbClr val="000000"/>
          </a:solidFill>
          <a:latin typeface="Arial" pitchFamily="34" charset="0"/>
          <a:ea typeface="+mj-ea"/>
          <a:cs typeface="Arial" pitchFamily="34" charset="0"/>
        </a:defRPr>
      </a:lvl1pPr>
    </p:titleStyle>
    <p:bodyStyle>
      <a:lvl1pPr marL="342780" indent="-342780" algn="l" defTabSz="914079" rtl="0" eaLnBrk="1" fontAlgn="base" latinLnBrk="0" hangingPunct="1">
        <a:spcBef>
          <a:spcPts val="673"/>
        </a:spcBef>
        <a:spcAft>
          <a:spcPct val="0"/>
        </a:spcAft>
        <a:buFont typeface="Arial" pitchFamily="34" charset="0"/>
        <a:buChar char="•"/>
        <a:defRPr lang="en-US" sz="2200" kern="1200" dirty="0" smtClean="0">
          <a:solidFill>
            <a:srgbClr val="000000"/>
          </a:solidFill>
          <a:latin typeface="Arial" pitchFamily="34" charset="0"/>
          <a:ea typeface="+mn-ea"/>
          <a:cs typeface="Arial" pitchFamily="34" charset="0"/>
        </a:defRPr>
      </a:lvl1pPr>
      <a:lvl2pPr marL="742689" indent="-285650" algn="l" defTabSz="914079" rtl="0" eaLnBrk="1" fontAlgn="base" latinLnBrk="0" hangingPunct="1">
        <a:lnSpc>
          <a:spcPct val="85000"/>
        </a:lnSpc>
        <a:spcBef>
          <a:spcPts val="673"/>
        </a:spcBef>
        <a:spcAft>
          <a:spcPct val="0"/>
        </a:spcAft>
        <a:buFont typeface="Arial" pitchFamily="34" charset="0"/>
        <a:buChar char="•"/>
        <a:defRPr lang="en-US" sz="2200" kern="1200" dirty="0" smtClean="0">
          <a:solidFill>
            <a:srgbClr val="000000"/>
          </a:solidFill>
          <a:latin typeface="Arial" pitchFamily="34" charset="0"/>
          <a:ea typeface="+mn-ea"/>
          <a:cs typeface="Arial" pitchFamily="34" charset="0"/>
        </a:defRPr>
      </a:lvl2pPr>
      <a:lvl3pPr marL="1142599" indent="-228519" algn="l" defTabSz="914079" rtl="0" eaLnBrk="1" fontAlgn="base" latinLnBrk="0" hangingPunct="1">
        <a:lnSpc>
          <a:spcPct val="85000"/>
        </a:lnSpc>
        <a:spcBef>
          <a:spcPts val="673"/>
        </a:spcBef>
        <a:spcAft>
          <a:spcPct val="0"/>
        </a:spcAft>
        <a:buFont typeface="Arial" pitchFamily="34" charset="0"/>
        <a:buChar char="•"/>
        <a:defRPr lang="en-US" sz="2200" kern="1200" dirty="0" smtClean="0">
          <a:solidFill>
            <a:srgbClr val="000000"/>
          </a:solidFill>
          <a:latin typeface="Arial" pitchFamily="34" charset="0"/>
          <a:ea typeface="+mn-ea"/>
          <a:cs typeface="Arial" pitchFamily="34" charset="0"/>
        </a:defRPr>
      </a:lvl3pPr>
      <a:lvl4pPr marL="1599638" indent="-228519" algn="l" defTabSz="914079" rtl="0" eaLnBrk="1" fontAlgn="base" latinLnBrk="0" hangingPunct="1">
        <a:lnSpc>
          <a:spcPct val="85000"/>
        </a:lnSpc>
        <a:spcBef>
          <a:spcPts val="404"/>
        </a:spcBef>
        <a:spcAft>
          <a:spcPct val="0"/>
        </a:spcAft>
        <a:buFont typeface="Arial" pitchFamily="34" charset="0"/>
        <a:buChar char="•"/>
        <a:defRPr lang="en-US" sz="2200" kern="1200" dirty="0" smtClean="0">
          <a:solidFill>
            <a:srgbClr val="000000"/>
          </a:solidFill>
          <a:latin typeface="Arial" pitchFamily="34" charset="0"/>
          <a:ea typeface="+mn-ea"/>
          <a:cs typeface="Arial" pitchFamily="34" charset="0"/>
        </a:defRPr>
      </a:lvl4pPr>
      <a:lvl5pPr marL="2056678" indent="-228519" algn="l" defTabSz="914079" rtl="0" eaLnBrk="1" fontAlgn="base" latinLnBrk="0" hangingPunct="1">
        <a:spcBef>
          <a:spcPts val="404"/>
        </a:spcBef>
        <a:spcAft>
          <a:spcPct val="0"/>
        </a:spcAft>
        <a:buFont typeface="Arial" pitchFamily="34" charset="0"/>
        <a:buChar char="•"/>
        <a:defRPr lang="en-US" sz="1600" kern="1200" dirty="0" smtClean="0">
          <a:solidFill>
            <a:srgbClr val="000000"/>
          </a:solidFill>
          <a:latin typeface="Arial" pitchFamily="34" charset="0"/>
          <a:ea typeface="+mn-ea"/>
          <a:cs typeface="Arial" pitchFamily="34" charset="0"/>
        </a:defRPr>
      </a:lvl5pPr>
      <a:lvl6pPr marL="2513718" indent="-228519" algn="l" defTabSz="914079"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758" indent="-228519" algn="l" defTabSz="914079"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797" indent="-228519" algn="l" defTabSz="914079"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837" indent="-228519" algn="l" defTabSz="914079"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079" rtl="0" eaLnBrk="1" latinLnBrk="0" hangingPunct="1">
        <a:defRPr sz="1800" kern="1200">
          <a:solidFill>
            <a:schemeClr val="tx1"/>
          </a:solidFill>
          <a:latin typeface="+mn-lt"/>
          <a:ea typeface="+mn-ea"/>
          <a:cs typeface="+mn-cs"/>
        </a:defRPr>
      </a:lvl1pPr>
      <a:lvl2pPr marL="457039" algn="l" defTabSz="914079" rtl="0" eaLnBrk="1" latinLnBrk="0" hangingPunct="1">
        <a:defRPr sz="1800" kern="1200">
          <a:solidFill>
            <a:schemeClr val="tx1"/>
          </a:solidFill>
          <a:latin typeface="+mn-lt"/>
          <a:ea typeface="+mn-ea"/>
          <a:cs typeface="+mn-cs"/>
        </a:defRPr>
      </a:lvl2pPr>
      <a:lvl3pPr marL="914079" algn="l" defTabSz="914079" rtl="0" eaLnBrk="1" latinLnBrk="0" hangingPunct="1">
        <a:defRPr sz="1800" kern="1200">
          <a:solidFill>
            <a:schemeClr val="tx1"/>
          </a:solidFill>
          <a:latin typeface="+mn-lt"/>
          <a:ea typeface="+mn-ea"/>
          <a:cs typeface="+mn-cs"/>
        </a:defRPr>
      </a:lvl3pPr>
      <a:lvl4pPr marL="1371119" algn="l" defTabSz="914079" rtl="0" eaLnBrk="1" latinLnBrk="0" hangingPunct="1">
        <a:defRPr sz="1800" kern="1200">
          <a:solidFill>
            <a:schemeClr val="tx1"/>
          </a:solidFill>
          <a:latin typeface="+mn-lt"/>
          <a:ea typeface="+mn-ea"/>
          <a:cs typeface="+mn-cs"/>
        </a:defRPr>
      </a:lvl4pPr>
      <a:lvl5pPr marL="1828159" algn="l" defTabSz="914079" rtl="0" eaLnBrk="1" latinLnBrk="0" hangingPunct="1">
        <a:defRPr sz="1800" kern="1200">
          <a:solidFill>
            <a:schemeClr val="tx1"/>
          </a:solidFill>
          <a:latin typeface="+mn-lt"/>
          <a:ea typeface="+mn-ea"/>
          <a:cs typeface="+mn-cs"/>
        </a:defRPr>
      </a:lvl5pPr>
      <a:lvl6pPr marL="2285199" algn="l" defTabSz="914079" rtl="0" eaLnBrk="1" latinLnBrk="0" hangingPunct="1">
        <a:defRPr sz="1800" kern="1200">
          <a:solidFill>
            <a:schemeClr val="tx1"/>
          </a:solidFill>
          <a:latin typeface="+mn-lt"/>
          <a:ea typeface="+mn-ea"/>
          <a:cs typeface="+mn-cs"/>
        </a:defRPr>
      </a:lvl6pPr>
      <a:lvl7pPr marL="2742237" algn="l" defTabSz="914079" rtl="0" eaLnBrk="1" latinLnBrk="0" hangingPunct="1">
        <a:defRPr sz="1800" kern="1200">
          <a:solidFill>
            <a:schemeClr val="tx1"/>
          </a:solidFill>
          <a:latin typeface="+mn-lt"/>
          <a:ea typeface="+mn-ea"/>
          <a:cs typeface="+mn-cs"/>
        </a:defRPr>
      </a:lvl7pPr>
      <a:lvl8pPr marL="3199278" algn="l" defTabSz="914079" rtl="0" eaLnBrk="1" latinLnBrk="0" hangingPunct="1">
        <a:defRPr sz="1800" kern="1200">
          <a:solidFill>
            <a:schemeClr val="tx1"/>
          </a:solidFill>
          <a:latin typeface="+mn-lt"/>
          <a:ea typeface="+mn-ea"/>
          <a:cs typeface="+mn-cs"/>
        </a:defRPr>
      </a:lvl8pPr>
      <a:lvl9pPr marL="3656316" algn="l" defTabSz="914079"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6" cstate="print">
            <a:grayscl/>
          </a:blip>
          <a:srcRect/>
          <a:stretch>
            <a:fillRect t="-2000" b="-2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99258" y="992395"/>
            <a:ext cx="8520545" cy="911711"/>
          </a:xfrm>
          <a:prstGeom prst="rect">
            <a:avLst/>
          </a:prstGeom>
        </p:spPr>
        <p:txBody>
          <a:bodyPr vert="horz" lIns="91397" tIns="45698" rIns="91397" bIns="45698"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99258" y="2097741"/>
            <a:ext cx="8520545" cy="4227755"/>
          </a:xfrm>
          <a:prstGeom prst="rect">
            <a:avLst/>
          </a:prstGeom>
        </p:spPr>
        <p:txBody>
          <a:bodyPr vert="horz" lIns="91397" tIns="45698" rIns="91397" bIns="4569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07571" y="6406181"/>
            <a:ext cx="1870364" cy="306593"/>
          </a:xfrm>
          <a:prstGeom prst="rect">
            <a:avLst/>
          </a:prstGeom>
        </p:spPr>
        <p:txBody>
          <a:bodyPr vert="horz" lIns="91397" tIns="45698" rIns="91397" bIns="45698" rtlCol="0" anchor="ctr"/>
          <a:lstStyle>
            <a:lvl1pPr algn="l">
              <a:defRPr sz="1400">
                <a:solidFill>
                  <a:srgbClr val="000000"/>
                </a:solidFill>
                <a:latin typeface="Arial" pitchFamily="34" charset="0"/>
                <a:cs typeface="Arial" pitchFamily="34" charset="0"/>
              </a:defRPr>
            </a:lvl1pPr>
          </a:lstStyle>
          <a:p>
            <a:fld id="{B3D685D8-E52B-4131-824E-59B2D038003F}" type="datetime1">
              <a:rPr lang="en-US" smtClean="0"/>
              <a:pPr/>
              <a:t>6/29/2015</a:t>
            </a:fld>
            <a:endParaRPr lang="en-US" dirty="0"/>
          </a:p>
        </p:txBody>
      </p:sp>
      <p:sp>
        <p:nvSpPr>
          <p:cNvPr id="5" name="Footer Placeholder 4"/>
          <p:cNvSpPr>
            <a:spLocks noGrp="1"/>
          </p:cNvSpPr>
          <p:nvPr>
            <p:ph type="ftr" sz="quarter" idx="3"/>
          </p:nvPr>
        </p:nvSpPr>
        <p:spPr>
          <a:xfrm>
            <a:off x="3124200" y="6406182"/>
            <a:ext cx="2895600" cy="314661"/>
          </a:xfrm>
          <a:prstGeom prst="rect">
            <a:avLst/>
          </a:prstGeom>
        </p:spPr>
        <p:txBody>
          <a:bodyPr vert="horz" lIns="91397" tIns="45698" rIns="91397" bIns="45698" rtlCol="0" anchor="ctr"/>
          <a:lstStyle>
            <a:lvl1pPr algn="ctr">
              <a:defRPr sz="1400">
                <a:solidFill>
                  <a:srgbClr val="000000"/>
                </a:solidFill>
                <a:latin typeface="Arial" pitchFamily="34" charset="0"/>
                <a:cs typeface="Arial" pitchFamily="34" charset="0"/>
              </a:defRPr>
            </a:lvl1pPr>
          </a:lstStyle>
          <a:p>
            <a:endParaRPr lang="en-US" dirty="0"/>
          </a:p>
        </p:txBody>
      </p:sp>
      <p:sp>
        <p:nvSpPr>
          <p:cNvPr id="6" name="Slide Number Placeholder 5"/>
          <p:cNvSpPr>
            <a:spLocks noGrp="1"/>
          </p:cNvSpPr>
          <p:nvPr>
            <p:ph type="sldNum" sz="quarter" idx="4"/>
          </p:nvPr>
        </p:nvSpPr>
        <p:spPr>
          <a:xfrm>
            <a:off x="6691745" y="6406182"/>
            <a:ext cx="2133600" cy="314661"/>
          </a:xfrm>
          <a:prstGeom prst="rect">
            <a:avLst/>
          </a:prstGeom>
        </p:spPr>
        <p:txBody>
          <a:bodyPr vert="horz" lIns="91397" tIns="45698" rIns="91397" bIns="45698" rtlCol="0" anchor="ctr"/>
          <a:lstStyle>
            <a:lvl1pPr algn="r">
              <a:defRPr sz="1400">
                <a:solidFill>
                  <a:srgbClr val="000000"/>
                </a:solidFill>
                <a:latin typeface="Arial" pitchFamily="34" charset="0"/>
                <a:cs typeface="Arial" pitchFamily="34" charset="0"/>
              </a:defRPr>
            </a:lvl1pPr>
          </a:lstStyle>
          <a:p>
            <a:r>
              <a:rPr lang="en-US" dirty="0" smtClean="0"/>
              <a:t>Page </a:t>
            </a:r>
            <a:fld id="{01E16EBA-0216-4FA1-BFEC-225E79399361}" type="slidenum">
              <a:rPr lang="en-US" smtClean="0"/>
              <a:pPr/>
              <a:t>‹#›</a:t>
            </a:fld>
            <a:endParaRPr lang="en-US" dirty="0"/>
          </a:p>
        </p:txBody>
      </p:sp>
      <p:cxnSp>
        <p:nvCxnSpPr>
          <p:cNvPr id="14" name="Straight Connector 13"/>
          <p:cNvCxnSpPr/>
          <p:nvPr/>
        </p:nvCxnSpPr>
        <p:spPr>
          <a:xfrm>
            <a:off x="315887" y="911711"/>
            <a:ext cx="8520545" cy="0"/>
          </a:xfrm>
          <a:prstGeom prst="line">
            <a:avLst/>
          </a:prstGeom>
          <a:ln w="3175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99258" y="6398111"/>
            <a:ext cx="8520545" cy="0"/>
          </a:xfrm>
          <a:prstGeom prst="line">
            <a:avLst/>
          </a:prstGeom>
          <a:ln w="31750">
            <a:solidFill>
              <a:srgbClr val="000000"/>
            </a:solidFill>
          </a:ln>
        </p:spPr>
        <p:style>
          <a:lnRef idx="1">
            <a:schemeClr val="accent1"/>
          </a:lnRef>
          <a:fillRef idx="0">
            <a:schemeClr val="accent1"/>
          </a:fillRef>
          <a:effectRef idx="0">
            <a:schemeClr val="accent1"/>
          </a:effectRef>
          <a:fontRef idx="minor">
            <a:schemeClr val="tx1"/>
          </a:fontRef>
        </p:style>
      </p:cxnSp>
      <p:pic>
        <p:nvPicPr>
          <p:cNvPr id="10" name="Picture 9" descr="GAO Logo"/>
          <p:cNvPicPr>
            <a:picLocks noChangeAspect="1"/>
          </p:cNvPicPr>
          <p:nvPr/>
        </p:nvPicPr>
        <p:blipFill>
          <a:blip r:embed="rId17" cstate="print"/>
          <a:stretch>
            <a:fillRect/>
          </a:stretch>
        </p:blipFill>
        <p:spPr>
          <a:xfrm>
            <a:off x="307574" y="470650"/>
            <a:ext cx="1208119" cy="403413"/>
          </a:xfrm>
          <a:prstGeom prst="rect">
            <a:avLst/>
          </a:prstGeom>
        </p:spPr>
      </p:pic>
    </p:spTree>
  </p:cSld>
  <p:clrMap bg1="lt1" tx1="dk1" bg2="lt2" tx2="dk2" accent1="accent1" accent2="accent2" accent3="accent3" accent4="accent4" accent5="accent5" accent6="accent6" hlink="hlink" folHlink="folHlink"/>
  <p:sldLayoutIdLst>
    <p:sldLayoutId id="2147484389" r:id="rId1"/>
    <p:sldLayoutId id="2147484390" r:id="rId2"/>
    <p:sldLayoutId id="2147484391" r:id="rId3"/>
    <p:sldLayoutId id="2147484392" r:id="rId4"/>
    <p:sldLayoutId id="2147484393" r:id="rId5"/>
    <p:sldLayoutId id="2147484394" r:id="rId6"/>
    <p:sldLayoutId id="2147484395" r:id="rId7"/>
    <p:sldLayoutId id="2147484396" r:id="rId8"/>
    <p:sldLayoutId id="2147484397" r:id="rId9"/>
    <p:sldLayoutId id="2147484398" r:id="rId10"/>
    <p:sldLayoutId id="2147484399" r:id="rId11"/>
    <p:sldLayoutId id="2147484400" r:id="rId12"/>
    <p:sldLayoutId id="2147484401" r:id="rId13"/>
    <p:sldLayoutId id="2147484402" r:id="rId14"/>
  </p:sldLayoutIdLst>
  <p:hf hdr="0" ftr="0" dt="0"/>
  <p:txStyles>
    <p:titleStyle>
      <a:lvl1pPr algn="l" defTabSz="913972" rtl="0" eaLnBrk="1" latinLnBrk="0" hangingPunct="1">
        <a:spcBef>
          <a:spcPct val="0"/>
        </a:spcBef>
        <a:buNone/>
        <a:defRPr sz="3200" b="1" kern="1200">
          <a:solidFill>
            <a:srgbClr val="000000"/>
          </a:solidFill>
          <a:latin typeface="Arial" pitchFamily="34" charset="0"/>
          <a:ea typeface="+mj-ea"/>
          <a:cs typeface="Arial" pitchFamily="34" charset="0"/>
        </a:defRPr>
      </a:lvl1pPr>
    </p:titleStyle>
    <p:bodyStyle>
      <a:lvl1pPr marL="342739" indent="-342739" algn="l" defTabSz="913972" rtl="0" eaLnBrk="1" fontAlgn="base" latinLnBrk="0" hangingPunct="1">
        <a:spcBef>
          <a:spcPts val="673"/>
        </a:spcBef>
        <a:spcAft>
          <a:spcPct val="0"/>
        </a:spcAft>
        <a:buFont typeface="Arial" pitchFamily="34" charset="0"/>
        <a:buChar char="•"/>
        <a:defRPr lang="en-US" sz="2200" kern="1200" dirty="0" smtClean="0">
          <a:solidFill>
            <a:srgbClr val="000000"/>
          </a:solidFill>
          <a:latin typeface="Arial" pitchFamily="34" charset="0"/>
          <a:ea typeface="+mn-ea"/>
          <a:cs typeface="Arial" pitchFamily="34" charset="0"/>
        </a:defRPr>
      </a:lvl1pPr>
      <a:lvl2pPr marL="742602" indent="-285616" algn="l" defTabSz="913972" rtl="0" eaLnBrk="1" fontAlgn="base" latinLnBrk="0" hangingPunct="1">
        <a:lnSpc>
          <a:spcPct val="85000"/>
        </a:lnSpc>
        <a:spcBef>
          <a:spcPts val="673"/>
        </a:spcBef>
        <a:spcAft>
          <a:spcPct val="0"/>
        </a:spcAft>
        <a:buFont typeface="Arial" pitchFamily="34" charset="0"/>
        <a:buChar char="•"/>
        <a:defRPr lang="en-US" sz="2200" kern="1200" dirty="0" smtClean="0">
          <a:solidFill>
            <a:srgbClr val="000000"/>
          </a:solidFill>
          <a:latin typeface="Arial" pitchFamily="34" charset="0"/>
          <a:ea typeface="+mn-ea"/>
          <a:cs typeface="Arial" pitchFamily="34" charset="0"/>
        </a:defRPr>
      </a:lvl2pPr>
      <a:lvl3pPr marL="1142466" indent="-228492" algn="l" defTabSz="913972" rtl="0" eaLnBrk="1" fontAlgn="base" latinLnBrk="0" hangingPunct="1">
        <a:lnSpc>
          <a:spcPct val="85000"/>
        </a:lnSpc>
        <a:spcBef>
          <a:spcPts val="673"/>
        </a:spcBef>
        <a:spcAft>
          <a:spcPct val="0"/>
        </a:spcAft>
        <a:buFont typeface="Arial" pitchFamily="34" charset="0"/>
        <a:buChar char="•"/>
        <a:defRPr lang="en-US" sz="2200" kern="1200" dirty="0" smtClean="0">
          <a:solidFill>
            <a:srgbClr val="000000"/>
          </a:solidFill>
          <a:latin typeface="Arial" pitchFamily="34" charset="0"/>
          <a:ea typeface="+mn-ea"/>
          <a:cs typeface="Arial" pitchFamily="34" charset="0"/>
        </a:defRPr>
      </a:lvl3pPr>
      <a:lvl4pPr marL="1599451" indent="-228492" algn="l" defTabSz="913972" rtl="0" eaLnBrk="1" fontAlgn="base" latinLnBrk="0" hangingPunct="1">
        <a:lnSpc>
          <a:spcPct val="85000"/>
        </a:lnSpc>
        <a:spcBef>
          <a:spcPts val="404"/>
        </a:spcBef>
        <a:spcAft>
          <a:spcPct val="0"/>
        </a:spcAft>
        <a:buFont typeface="Arial" pitchFamily="34" charset="0"/>
        <a:buChar char="•"/>
        <a:defRPr lang="en-US" sz="2200" kern="1200" dirty="0" smtClean="0">
          <a:solidFill>
            <a:srgbClr val="000000"/>
          </a:solidFill>
          <a:latin typeface="Arial" pitchFamily="34" charset="0"/>
          <a:ea typeface="+mn-ea"/>
          <a:cs typeface="Arial" pitchFamily="34" charset="0"/>
        </a:defRPr>
      </a:lvl4pPr>
      <a:lvl5pPr marL="2056438" indent="-228492" algn="l" defTabSz="913972" rtl="0" eaLnBrk="1" fontAlgn="base" latinLnBrk="0" hangingPunct="1">
        <a:spcBef>
          <a:spcPts val="404"/>
        </a:spcBef>
        <a:spcAft>
          <a:spcPct val="0"/>
        </a:spcAft>
        <a:buFont typeface="Arial" pitchFamily="34" charset="0"/>
        <a:buChar char="•"/>
        <a:defRPr lang="en-US" sz="1600" kern="1200" dirty="0" smtClean="0">
          <a:solidFill>
            <a:srgbClr val="000000"/>
          </a:solidFill>
          <a:latin typeface="Arial" pitchFamily="34" charset="0"/>
          <a:ea typeface="+mn-ea"/>
          <a:cs typeface="Arial" pitchFamily="34" charset="0"/>
        </a:defRPr>
      </a:lvl5pPr>
      <a:lvl6pPr marL="2513424" indent="-228492" algn="l" defTabSz="91397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411" indent="-228492" algn="l" defTabSz="91397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396" indent="-228492" algn="l" defTabSz="91397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382" indent="-228492" algn="l" defTabSz="91397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3972" rtl="0" eaLnBrk="1" latinLnBrk="0" hangingPunct="1">
        <a:defRPr sz="1800" kern="1200">
          <a:solidFill>
            <a:schemeClr val="tx1"/>
          </a:solidFill>
          <a:latin typeface="+mn-lt"/>
          <a:ea typeface="+mn-ea"/>
          <a:cs typeface="+mn-cs"/>
        </a:defRPr>
      </a:lvl1pPr>
      <a:lvl2pPr marL="456986" algn="l" defTabSz="913972" rtl="0" eaLnBrk="1" latinLnBrk="0" hangingPunct="1">
        <a:defRPr sz="1800" kern="1200">
          <a:solidFill>
            <a:schemeClr val="tx1"/>
          </a:solidFill>
          <a:latin typeface="+mn-lt"/>
          <a:ea typeface="+mn-ea"/>
          <a:cs typeface="+mn-cs"/>
        </a:defRPr>
      </a:lvl2pPr>
      <a:lvl3pPr marL="913972" algn="l" defTabSz="913972" rtl="0" eaLnBrk="1" latinLnBrk="0" hangingPunct="1">
        <a:defRPr sz="1800" kern="1200">
          <a:solidFill>
            <a:schemeClr val="tx1"/>
          </a:solidFill>
          <a:latin typeface="+mn-lt"/>
          <a:ea typeface="+mn-ea"/>
          <a:cs typeface="+mn-cs"/>
        </a:defRPr>
      </a:lvl3pPr>
      <a:lvl4pPr marL="1370959" algn="l" defTabSz="913972" rtl="0" eaLnBrk="1" latinLnBrk="0" hangingPunct="1">
        <a:defRPr sz="1800" kern="1200">
          <a:solidFill>
            <a:schemeClr val="tx1"/>
          </a:solidFill>
          <a:latin typeface="+mn-lt"/>
          <a:ea typeface="+mn-ea"/>
          <a:cs typeface="+mn-cs"/>
        </a:defRPr>
      </a:lvl4pPr>
      <a:lvl5pPr marL="1827945" algn="l" defTabSz="913972" rtl="0" eaLnBrk="1" latinLnBrk="0" hangingPunct="1">
        <a:defRPr sz="1800" kern="1200">
          <a:solidFill>
            <a:schemeClr val="tx1"/>
          </a:solidFill>
          <a:latin typeface="+mn-lt"/>
          <a:ea typeface="+mn-ea"/>
          <a:cs typeface="+mn-cs"/>
        </a:defRPr>
      </a:lvl5pPr>
      <a:lvl6pPr marL="2284932" algn="l" defTabSz="913972" rtl="0" eaLnBrk="1" latinLnBrk="0" hangingPunct="1">
        <a:defRPr sz="1800" kern="1200">
          <a:solidFill>
            <a:schemeClr val="tx1"/>
          </a:solidFill>
          <a:latin typeface="+mn-lt"/>
          <a:ea typeface="+mn-ea"/>
          <a:cs typeface="+mn-cs"/>
        </a:defRPr>
      </a:lvl6pPr>
      <a:lvl7pPr marL="2741916" algn="l" defTabSz="913972" rtl="0" eaLnBrk="1" latinLnBrk="0" hangingPunct="1">
        <a:defRPr sz="1800" kern="1200">
          <a:solidFill>
            <a:schemeClr val="tx1"/>
          </a:solidFill>
          <a:latin typeface="+mn-lt"/>
          <a:ea typeface="+mn-ea"/>
          <a:cs typeface="+mn-cs"/>
        </a:defRPr>
      </a:lvl7pPr>
      <a:lvl8pPr marL="3198904" algn="l" defTabSz="913972" rtl="0" eaLnBrk="1" latinLnBrk="0" hangingPunct="1">
        <a:defRPr sz="1800" kern="1200">
          <a:solidFill>
            <a:schemeClr val="tx1"/>
          </a:solidFill>
          <a:latin typeface="+mn-lt"/>
          <a:ea typeface="+mn-ea"/>
          <a:cs typeface="+mn-cs"/>
        </a:defRPr>
      </a:lvl8pPr>
      <a:lvl9pPr marL="3655888" algn="l" defTabSz="913972"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99258" y="992395"/>
            <a:ext cx="8520545" cy="911711"/>
          </a:xfrm>
          <a:prstGeom prst="rect">
            <a:avLst/>
          </a:prstGeom>
        </p:spPr>
        <p:txBody>
          <a:bodyPr vert="horz" lIns="91387" tIns="45693" rIns="91387" bIns="45693"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99258" y="2097741"/>
            <a:ext cx="8520545" cy="4227755"/>
          </a:xfrm>
          <a:prstGeom prst="rect">
            <a:avLst/>
          </a:prstGeom>
        </p:spPr>
        <p:txBody>
          <a:bodyPr vert="horz" lIns="91387" tIns="45693" rIns="91387" bIns="45693"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07571" y="6406181"/>
            <a:ext cx="1870364" cy="306593"/>
          </a:xfrm>
          <a:prstGeom prst="rect">
            <a:avLst/>
          </a:prstGeom>
        </p:spPr>
        <p:txBody>
          <a:bodyPr vert="horz" lIns="91387" tIns="45693" rIns="91387" bIns="45693" rtlCol="0" anchor="ctr"/>
          <a:lstStyle>
            <a:lvl1pPr algn="l">
              <a:defRPr sz="1400">
                <a:solidFill>
                  <a:schemeClr val="tx1"/>
                </a:solidFill>
                <a:latin typeface="Arial" pitchFamily="34" charset="0"/>
                <a:cs typeface="Arial" pitchFamily="34" charset="0"/>
              </a:defRPr>
            </a:lvl1pPr>
          </a:lstStyle>
          <a:p>
            <a:fld id="{FC7114BF-381C-44C0-BDE9-3CA28CC06FF8}" type="datetime1">
              <a:rPr lang="en-US" smtClean="0"/>
              <a:pPr/>
              <a:t>6/29/2015</a:t>
            </a:fld>
            <a:endParaRPr lang="en-US" dirty="0"/>
          </a:p>
        </p:txBody>
      </p:sp>
      <p:sp>
        <p:nvSpPr>
          <p:cNvPr id="5" name="Footer Placeholder 4"/>
          <p:cNvSpPr>
            <a:spLocks noGrp="1"/>
          </p:cNvSpPr>
          <p:nvPr>
            <p:ph type="ftr" sz="quarter" idx="3"/>
          </p:nvPr>
        </p:nvSpPr>
        <p:spPr>
          <a:xfrm>
            <a:off x="3124200" y="6406182"/>
            <a:ext cx="2895600" cy="314661"/>
          </a:xfrm>
          <a:prstGeom prst="rect">
            <a:avLst/>
          </a:prstGeom>
        </p:spPr>
        <p:txBody>
          <a:bodyPr vert="horz" lIns="91387" tIns="45693" rIns="91387" bIns="45693" rtlCol="0" anchor="ctr"/>
          <a:lstStyle>
            <a:lvl1pPr algn="ctr">
              <a:defRPr sz="1400">
                <a:solidFill>
                  <a:schemeClr val="tx1"/>
                </a:solidFill>
                <a:latin typeface="Arial" pitchFamily="34" charset="0"/>
                <a:cs typeface="Arial" pitchFamily="34" charset="0"/>
              </a:defRPr>
            </a:lvl1pPr>
          </a:lstStyle>
          <a:p>
            <a:endParaRPr lang="en-US" dirty="0"/>
          </a:p>
        </p:txBody>
      </p:sp>
      <p:sp>
        <p:nvSpPr>
          <p:cNvPr id="6" name="Slide Number Placeholder 5"/>
          <p:cNvSpPr>
            <a:spLocks noGrp="1"/>
          </p:cNvSpPr>
          <p:nvPr>
            <p:ph type="sldNum" sz="quarter" idx="4"/>
          </p:nvPr>
        </p:nvSpPr>
        <p:spPr>
          <a:xfrm>
            <a:off x="6691745" y="6406182"/>
            <a:ext cx="2133600" cy="314661"/>
          </a:xfrm>
          <a:prstGeom prst="rect">
            <a:avLst/>
          </a:prstGeom>
        </p:spPr>
        <p:txBody>
          <a:bodyPr vert="horz" lIns="91387" tIns="45693" rIns="91387" bIns="45693" rtlCol="0" anchor="ctr"/>
          <a:lstStyle>
            <a:lvl1pPr algn="r">
              <a:defRPr sz="1400">
                <a:solidFill>
                  <a:schemeClr val="tx1"/>
                </a:solidFill>
                <a:latin typeface="Arial" pitchFamily="34" charset="0"/>
                <a:cs typeface="Arial" pitchFamily="34" charset="0"/>
              </a:defRPr>
            </a:lvl1pPr>
          </a:lstStyle>
          <a:p>
            <a:r>
              <a:rPr lang="en-US" dirty="0" smtClean="0"/>
              <a:t>Page </a:t>
            </a:r>
            <a:fld id="{01E16EBA-0216-4FA1-BFEC-225E79399361}" type="slidenum">
              <a:rPr lang="en-US" smtClean="0"/>
              <a:pPr/>
              <a:t>‹#›</a:t>
            </a:fld>
            <a:endParaRPr lang="en-US" dirty="0"/>
          </a:p>
        </p:txBody>
      </p:sp>
      <p:sp>
        <p:nvSpPr>
          <p:cNvPr id="7" name="TextBox 6"/>
          <p:cNvSpPr txBox="1"/>
          <p:nvPr/>
        </p:nvSpPr>
        <p:spPr>
          <a:xfrm>
            <a:off x="0" y="379209"/>
            <a:ext cx="9144000" cy="369320"/>
          </a:xfrm>
          <a:prstGeom prst="rect">
            <a:avLst/>
          </a:prstGeom>
          <a:noFill/>
        </p:spPr>
        <p:txBody>
          <a:bodyPr wrap="square" lIns="91387" tIns="45693" rIns="91387" bIns="45693" rtlCol="0">
            <a:spAutoFit/>
          </a:bodyPr>
          <a:lstStyle/>
          <a:p>
            <a:pPr algn="ctr"/>
            <a:r>
              <a:rPr lang="en-US" b="1" dirty="0" smtClean="0">
                <a:latin typeface="Arial" pitchFamily="34" charset="0"/>
                <a:cs typeface="Arial" pitchFamily="34" charset="0"/>
              </a:rPr>
              <a:t>PRELIMINARY</a:t>
            </a:r>
            <a:endParaRPr lang="en-US" b="1" dirty="0">
              <a:latin typeface="Arial" pitchFamily="34" charset="0"/>
              <a:cs typeface="Arial" pitchFamily="34" charset="0"/>
            </a:endParaRPr>
          </a:p>
        </p:txBody>
      </p:sp>
      <p:cxnSp>
        <p:nvCxnSpPr>
          <p:cNvPr id="14" name="Straight Connector 13"/>
          <p:cNvCxnSpPr/>
          <p:nvPr/>
        </p:nvCxnSpPr>
        <p:spPr>
          <a:xfrm>
            <a:off x="315887" y="911711"/>
            <a:ext cx="852054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99258" y="6398111"/>
            <a:ext cx="852054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Picture 10" descr="GAO Logo"/>
          <p:cNvPicPr>
            <a:picLocks noChangeAspect="1"/>
          </p:cNvPicPr>
          <p:nvPr/>
        </p:nvPicPr>
        <p:blipFill>
          <a:blip r:embed="rId16" cstate="print"/>
          <a:stretch>
            <a:fillRect/>
          </a:stretch>
        </p:blipFill>
        <p:spPr>
          <a:xfrm>
            <a:off x="307575" y="470651"/>
            <a:ext cx="1208119" cy="403413"/>
          </a:xfrm>
          <a:prstGeom prst="rect">
            <a:avLst/>
          </a:prstGeom>
        </p:spPr>
      </p:pic>
    </p:spTree>
  </p:cSld>
  <p:clrMap bg1="lt1" tx1="dk1" bg2="lt2" tx2="dk2" accent1="accent1" accent2="accent2" accent3="accent3" accent4="accent4" accent5="accent5" accent6="accent6" hlink="hlink" folHlink="folHlink"/>
  <p:sldLayoutIdLst>
    <p:sldLayoutId id="2147484404" r:id="rId1"/>
    <p:sldLayoutId id="2147484405" r:id="rId2"/>
    <p:sldLayoutId id="2147484406" r:id="rId3"/>
    <p:sldLayoutId id="2147484407" r:id="rId4"/>
    <p:sldLayoutId id="2147484408" r:id="rId5"/>
    <p:sldLayoutId id="2147484409" r:id="rId6"/>
    <p:sldLayoutId id="2147484410" r:id="rId7"/>
    <p:sldLayoutId id="2147484411" r:id="rId8"/>
    <p:sldLayoutId id="2147484412" r:id="rId9"/>
    <p:sldLayoutId id="2147484413" r:id="rId10"/>
    <p:sldLayoutId id="2147484414" r:id="rId11"/>
    <p:sldLayoutId id="2147484415" r:id="rId12"/>
    <p:sldLayoutId id="2147484416" r:id="rId13"/>
    <p:sldLayoutId id="2147484417" r:id="rId14"/>
  </p:sldLayoutIdLst>
  <p:hf hdr="0" ftr="0" dt="0"/>
  <p:txStyles>
    <p:titleStyle>
      <a:lvl1pPr algn="l" defTabSz="913865" rtl="0" eaLnBrk="1" latinLnBrk="0" hangingPunct="1">
        <a:spcBef>
          <a:spcPct val="0"/>
        </a:spcBef>
        <a:buNone/>
        <a:defRPr sz="3200" b="1" kern="1200">
          <a:solidFill>
            <a:schemeClr val="tx1"/>
          </a:solidFill>
          <a:latin typeface="Arial" pitchFamily="34" charset="0"/>
          <a:ea typeface="+mj-ea"/>
          <a:cs typeface="Arial" pitchFamily="34" charset="0"/>
        </a:defRPr>
      </a:lvl1pPr>
    </p:titleStyle>
    <p:bodyStyle>
      <a:lvl1pPr marL="342699" indent="-342699" algn="l" defTabSz="913865" rtl="0" eaLnBrk="1" fontAlgn="base" latinLnBrk="0" hangingPunct="1">
        <a:spcBef>
          <a:spcPts val="673"/>
        </a:spcBef>
        <a:spcAft>
          <a:spcPct val="0"/>
        </a:spcAft>
        <a:buFont typeface="Arial" pitchFamily="34" charset="0"/>
        <a:buChar char="•"/>
        <a:defRPr lang="en-US" sz="2200" kern="1200" dirty="0" smtClean="0">
          <a:solidFill>
            <a:schemeClr val="tx1"/>
          </a:solidFill>
          <a:latin typeface="Arial" pitchFamily="34" charset="0"/>
          <a:ea typeface="+mn-ea"/>
          <a:cs typeface="Arial" pitchFamily="34" charset="0"/>
        </a:defRPr>
      </a:lvl1pPr>
      <a:lvl2pPr marL="742515" indent="-285582" algn="l" defTabSz="913865" rtl="0" eaLnBrk="1" fontAlgn="base" latinLnBrk="0" hangingPunct="1">
        <a:lnSpc>
          <a:spcPct val="85000"/>
        </a:lnSpc>
        <a:spcBef>
          <a:spcPts val="673"/>
        </a:spcBef>
        <a:spcAft>
          <a:spcPct val="0"/>
        </a:spcAft>
        <a:buFont typeface="Arial" pitchFamily="34" charset="0"/>
        <a:buChar char="•"/>
        <a:defRPr lang="en-US" sz="2200" kern="1200" dirty="0" smtClean="0">
          <a:solidFill>
            <a:schemeClr val="tx1"/>
          </a:solidFill>
          <a:latin typeface="Arial" pitchFamily="34" charset="0"/>
          <a:ea typeface="+mn-ea"/>
          <a:cs typeface="Arial" pitchFamily="34" charset="0"/>
        </a:defRPr>
      </a:lvl2pPr>
      <a:lvl3pPr marL="1142333" indent="-228465" algn="l" defTabSz="913865" rtl="0" eaLnBrk="1" fontAlgn="base" latinLnBrk="0" hangingPunct="1">
        <a:lnSpc>
          <a:spcPct val="85000"/>
        </a:lnSpc>
        <a:spcBef>
          <a:spcPts val="673"/>
        </a:spcBef>
        <a:spcAft>
          <a:spcPct val="0"/>
        </a:spcAft>
        <a:buFont typeface="Arial" pitchFamily="34" charset="0"/>
        <a:buChar char="•"/>
        <a:defRPr lang="en-US" sz="2200" kern="1200" dirty="0" smtClean="0">
          <a:solidFill>
            <a:schemeClr val="tx1"/>
          </a:solidFill>
          <a:latin typeface="Arial" pitchFamily="34" charset="0"/>
          <a:ea typeface="+mn-ea"/>
          <a:cs typeface="Arial" pitchFamily="34" charset="0"/>
        </a:defRPr>
      </a:lvl3pPr>
      <a:lvl4pPr marL="1599264" indent="-228465" algn="l" defTabSz="913865" rtl="0" eaLnBrk="1" fontAlgn="base" latinLnBrk="0" hangingPunct="1">
        <a:lnSpc>
          <a:spcPct val="85000"/>
        </a:lnSpc>
        <a:spcBef>
          <a:spcPts val="404"/>
        </a:spcBef>
        <a:spcAft>
          <a:spcPct val="0"/>
        </a:spcAft>
        <a:buFont typeface="Arial" pitchFamily="34" charset="0"/>
        <a:buChar char="•"/>
        <a:defRPr lang="en-US" sz="2200" kern="1200" dirty="0" smtClean="0">
          <a:solidFill>
            <a:schemeClr val="tx1"/>
          </a:solidFill>
          <a:latin typeface="Arial" pitchFamily="34" charset="0"/>
          <a:ea typeface="+mn-ea"/>
          <a:cs typeface="Arial" pitchFamily="34" charset="0"/>
        </a:defRPr>
      </a:lvl4pPr>
      <a:lvl5pPr marL="2056197" indent="-228465" algn="l" defTabSz="913865" rtl="0" eaLnBrk="1" fontAlgn="base" latinLnBrk="0" hangingPunct="1">
        <a:spcBef>
          <a:spcPts val="404"/>
        </a:spcBef>
        <a:spcAft>
          <a:spcPct val="0"/>
        </a:spcAft>
        <a:buFont typeface="Arial" pitchFamily="34" charset="0"/>
        <a:buChar char="•"/>
        <a:defRPr lang="en-US" sz="1600" kern="1200" dirty="0" smtClean="0">
          <a:solidFill>
            <a:schemeClr val="tx1"/>
          </a:solidFill>
          <a:latin typeface="Arial" pitchFamily="34" charset="0"/>
          <a:ea typeface="+mn-ea"/>
          <a:cs typeface="Arial" pitchFamily="34" charset="0"/>
        </a:defRPr>
      </a:lvl5pPr>
      <a:lvl6pPr marL="2513130" indent="-228465" algn="l" defTabSz="91386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064" indent="-228465" algn="l" defTabSz="91386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6996" indent="-228465" algn="l" defTabSz="91386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3927" indent="-228465" algn="l" defTabSz="913865"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3865" rtl="0" eaLnBrk="1" latinLnBrk="0" hangingPunct="1">
        <a:defRPr sz="1800" kern="1200">
          <a:solidFill>
            <a:schemeClr val="tx1"/>
          </a:solidFill>
          <a:latin typeface="+mn-lt"/>
          <a:ea typeface="+mn-ea"/>
          <a:cs typeface="+mn-cs"/>
        </a:defRPr>
      </a:lvl1pPr>
      <a:lvl2pPr marL="456933" algn="l" defTabSz="913865" rtl="0" eaLnBrk="1" latinLnBrk="0" hangingPunct="1">
        <a:defRPr sz="1800" kern="1200">
          <a:solidFill>
            <a:schemeClr val="tx1"/>
          </a:solidFill>
          <a:latin typeface="+mn-lt"/>
          <a:ea typeface="+mn-ea"/>
          <a:cs typeface="+mn-cs"/>
        </a:defRPr>
      </a:lvl2pPr>
      <a:lvl3pPr marL="913865" algn="l" defTabSz="913865" rtl="0" eaLnBrk="1" latinLnBrk="0" hangingPunct="1">
        <a:defRPr sz="1800" kern="1200">
          <a:solidFill>
            <a:schemeClr val="tx1"/>
          </a:solidFill>
          <a:latin typeface="+mn-lt"/>
          <a:ea typeface="+mn-ea"/>
          <a:cs typeface="+mn-cs"/>
        </a:defRPr>
      </a:lvl3pPr>
      <a:lvl4pPr marL="1370799" algn="l" defTabSz="913865" rtl="0" eaLnBrk="1" latinLnBrk="0" hangingPunct="1">
        <a:defRPr sz="1800" kern="1200">
          <a:solidFill>
            <a:schemeClr val="tx1"/>
          </a:solidFill>
          <a:latin typeface="+mn-lt"/>
          <a:ea typeface="+mn-ea"/>
          <a:cs typeface="+mn-cs"/>
        </a:defRPr>
      </a:lvl4pPr>
      <a:lvl5pPr marL="1827731" algn="l" defTabSz="913865" rtl="0" eaLnBrk="1" latinLnBrk="0" hangingPunct="1">
        <a:defRPr sz="1800" kern="1200">
          <a:solidFill>
            <a:schemeClr val="tx1"/>
          </a:solidFill>
          <a:latin typeface="+mn-lt"/>
          <a:ea typeface="+mn-ea"/>
          <a:cs typeface="+mn-cs"/>
        </a:defRPr>
      </a:lvl5pPr>
      <a:lvl6pPr marL="2284665" algn="l" defTabSz="913865" rtl="0" eaLnBrk="1" latinLnBrk="0" hangingPunct="1">
        <a:defRPr sz="1800" kern="1200">
          <a:solidFill>
            <a:schemeClr val="tx1"/>
          </a:solidFill>
          <a:latin typeface="+mn-lt"/>
          <a:ea typeface="+mn-ea"/>
          <a:cs typeface="+mn-cs"/>
        </a:defRPr>
      </a:lvl6pPr>
      <a:lvl7pPr marL="2741596" algn="l" defTabSz="913865" rtl="0" eaLnBrk="1" latinLnBrk="0" hangingPunct="1">
        <a:defRPr sz="1800" kern="1200">
          <a:solidFill>
            <a:schemeClr val="tx1"/>
          </a:solidFill>
          <a:latin typeface="+mn-lt"/>
          <a:ea typeface="+mn-ea"/>
          <a:cs typeface="+mn-cs"/>
        </a:defRPr>
      </a:lvl7pPr>
      <a:lvl8pPr marL="3198530" algn="l" defTabSz="913865" rtl="0" eaLnBrk="1" latinLnBrk="0" hangingPunct="1">
        <a:defRPr sz="1800" kern="1200">
          <a:solidFill>
            <a:schemeClr val="tx1"/>
          </a:solidFill>
          <a:latin typeface="+mn-lt"/>
          <a:ea typeface="+mn-ea"/>
          <a:cs typeface="+mn-cs"/>
        </a:defRPr>
      </a:lvl8pPr>
      <a:lvl9pPr marL="3655460" algn="l" defTabSz="913865"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99258" y="992395"/>
            <a:ext cx="8520545" cy="911711"/>
          </a:xfrm>
          <a:prstGeom prst="rect">
            <a:avLst/>
          </a:prstGeom>
        </p:spPr>
        <p:txBody>
          <a:bodyPr vert="horz" lIns="91376" tIns="45688" rIns="91376" bIns="45688"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99258" y="2097741"/>
            <a:ext cx="8520545" cy="4227755"/>
          </a:xfrm>
          <a:prstGeom prst="rect">
            <a:avLst/>
          </a:prstGeom>
        </p:spPr>
        <p:txBody>
          <a:bodyPr vert="horz" lIns="91376" tIns="45688" rIns="91376" bIns="4568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07571" y="6406181"/>
            <a:ext cx="1870364" cy="306593"/>
          </a:xfrm>
          <a:prstGeom prst="rect">
            <a:avLst/>
          </a:prstGeom>
        </p:spPr>
        <p:txBody>
          <a:bodyPr vert="horz" lIns="91376" tIns="45688" rIns="91376" bIns="45688" rtlCol="0" anchor="ctr"/>
          <a:lstStyle>
            <a:lvl1pPr algn="l">
              <a:defRPr sz="1400">
                <a:solidFill>
                  <a:schemeClr val="tx1"/>
                </a:solidFill>
                <a:latin typeface="Arial" pitchFamily="34" charset="0"/>
                <a:cs typeface="Arial" pitchFamily="34" charset="0"/>
              </a:defRPr>
            </a:lvl1pPr>
          </a:lstStyle>
          <a:p>
            <a:fld id="{D086FA2A-C11E-4A6A-8251-6A0296507E12}" type="datetime1">
              <a:rPr lang="en-US" smtClean="0"/>
              <a:pPr/>
              <a:t>6/29/2015</a:t>
            </a:fld>
            <a:endParaRPr lang="en-US" dirty="0"/>
          </a:p>
        </p:txBody>
      </p:sp>
      <p:sp>
        <p:nvSpPr>
          <p:cNvPr id="5" name="Footer Placeholder 4"/>
          <p:cNvSpPr>
            <a:spLocks noGrp="1"/>
          </p:cNvSpPr>
          <p:nvPr>
            <p:ph type="ftr" sz="quarter" idx="3"/>
          </p:nvPr>
        </p:nvSpPr>
        <p:spPr>
          <a:xfrm>
            <a:off x="3124200" y="6406182"/>
            <a:ext cx="2895600" cy="314661"/>
          </a:xfrm>
          <a:prstGeom prst="rect">
            <a:avLst/>
          </a:prstGeom>
        </p:spPr>
        <p:txBody>
          <a:bodyPr vert="horz" lIns="91376" tIns="45688" rIns="91376" bIns="45688" rtlCol="0" anchor="ctr"/>
          <a:lstStyle>
            <a:lvl1pPr algn="ctr">
              <a:defRPr sz="1400">
                <a:solidFill>
                  <a:schemeClr val="tx1"/>
                </a:solidFill>
                <a:latin typeface="Arial" pitchFamily="34" charset="0"/>
                <a:cs typeface="Arial" pitchFamily="34" charset="0"/>
              </a:defRPr>
            </a:lvl1pPr>
          </a:lstStyle>
          <a:p>
            <a:endParaRPr lang="en-US" dirty="0"/>
          </a:p>
        </p:txBody>
      </p:sp>
      <p:sp>
        <p:nvSpPr>
          <p:cNvPr id="6" name="Slide Number Placeholder 5"/>
          <p:cNvSpPr>
            <a:spLocks noGrp="1"/>
          </p:cNvSpPr>
          <p:nvPr>
            <p:ph type="sldNum" sz="quarter" idx="4"/>
          </p:nvPr>
        </p:nvSpPr>
        <p:spPr>
          <a:xfrm>
            <a:off x="6691745" y="6406182"/>
            <a:ext cx="2133600" cy="314661"/>
          </a:xfrm>
          <a:prstGeom prst="rect">
            <a:avLst/>
          </a:prstGeom>
        </p:spPr>
        <p:txBody>
          <a:bodyPr vert="horz" lIns="91376" tIns="45688" rIns="91376" bIns="45688" rtlCol="0" anchor="ctr"/>
          <a:lstStyle>
            <a:lvl1pPr algn="r">
              <a:defRPr sz="1400">
                <a:solidFill>
                  <a:schemeClr val="tx1"/>
                </a:solidFill>
                <a:latin typeface="Arial" pitchFamily="34" charset="0"/>
                <a:cs typeface="Arial" pitchFamily="34" charset="0"/>
              </a:defRPr>
            </a:lvl1pPr>
          </a:lstStyle>
          <a:p>
            <a:r>
              <a:rPr lang="en-US" dirty="0" smtClean="0"/>
              <a:t>Page </a:t>
            </a:r>
            <a:fld id="{01E16EBA-0216-4FA1-BFEC-225E79399361}" type="slidenum">
              <a:rPr lang="en-US" smtClean="0"/>
              <a:pPr/>
              <a:t>‹#›</a:t>
            </a:fld>
            <a:endParaRPr lang="en-US" dirty="0"/>
          </a:p>
        </p:txBody>
      </p:sp>
      <p:cxnSp>
        <p:nvCxnSpPr>
          <p:cNvPr id="14" name="Straight Connector 13"/>
          <p:cNvCxnSpPr/>
          <p:nvPr/>
        </p:nvCxnSpPr>
        <p:spPr>
          <a:xfrm>
            <a:off x="315887" y="911711"/>
            <a:ext cx="852054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99258" y="6398111"/>
            <a:ext cx="852054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pic>
        <p:nvPicPr>
          <p:cNvPr id="10" name="Picture 9" descr="GAO Logo"/>
          <p:cNvPicPr>
            <a:picLocks noChangeAspect="1"/>
          </p:cNvPicPr>
          <p:nvPr/>
        </p:nvPicPr>
        <p:blipFill>
          <a:blip r:embed="rId16" cstate="print"/>
          <a:stretch>
            <a:fillRect/>
          </a:stretch>
        </p:blipFill>
        <p:spPr>
          <a:xfrm>
            <a:off x="307576" y="470652"/>
            <a:ext cx="1208119" cy="403413"/>
          </a:xfrm>
          <a:prstGeom prst="rect">
            <a:avLst/>
          </a:prstGeom>
        </p:spPr>
      </p:pic>
    </p:spTree>
  </p:cSld>
  <p:clrMap bg1="lt1" tx1="dk1" bg2="lt2" tx2="dk2" accent1="accent1" accent2="accent2" accent3="accent3" accent4="accent4" accent5="accent5" accent6="accent6" hlink="hlink" folHlink="folHlink"/>
  <p:sldLayoutIdLst>
    <p:sldLayoutId id="2147484419" r:id="rId1"/>
    <p:sldLayoutId id="2147484420" r:id="rId2"/>
    <p:sldLayoutId id="2147484421" r:id="rId3"/>
    <p:sldLayoutId id="2147484422" r:id="rId4"/>
    <p:sldLayoutId id="2147484423" r:id="rId5"/>
    <p:sldLayoutId id="2147484424" r:id="rId6"/>
    <p:sldLayoutId id="2147484425" r:id="rId7"/>
    <p:sldLayoutId id="2147484426" r:id="rId8"/>
    <p:sldLayoutId id="2147484427" r:id="rId9"/>
    <p:sldLayoutId id="2147484428" r:id="rId10"/>
    <p:sldLayoutId id="2147484429" r:id="rId11"/>
    <p:sldLayoutId id="2147484430" r:id="rId12"/>
    <p:sldLayoutId id="2147484431" r:id="rId13"/>
    <p:sldLayoutId id="2147484432" r:id="rId14"/>
  </p:sldLayoutIdLst>
  <p:hf hdr="0" ftr="0" dt="0"/>
  <p:txStyles>
    <p:titleStyle>
      <a:lvl1pPr algn="l" defTabSz="913758" rtl="0" eaLnBrk="1" latinLnBrk="0" hangingPunct="1">
        <a:spcBef>
          <a:spcPct val="0"/>
        </a:spcBef>
        <a:buNone/>
        <a:defRPr sz="3200" b="1" kern="1200">
          <a:solidFill>
            <a:schemeClr val="tx1"/>
          </a:solidFill>
          <a:latin typeface="Arial" pitchFamily="34" charset="0"/>
          <a:ea typeface="+mj-ea"/>
          <a:cs typeface="Arial" pitchFamily="34" charset="0"/>
        </a:defRPr>
      </a:lvl1pPr>
    </p:titleStyle>
    <p:bodyStyle>
      <a:lvl1pPr marL="342659" indent="-342659" algn="l" defTabSz="913758" rtl="0" eaLnBrk="1" fontAlgn="base" latinLnBrk="0" hangingPunct="1">
        <a:spcBef>
          <a:spcPts val="673"/>
        </a:spcBef>
        <a:spcAft>
          <a:spcPct val="0"/>
        </a:spcAft>
        <a:buFont typeface="Arial" pitchFamily="34" charset="0"/>
        <a:buChar char="•"/>
        <a:defRPr lang="en-US" sz="2200" kern="1200" dirty="0" smtClean="0">
          <a:solidFill>
            <a:schemeClr val="tx1"/>
          </a:solidFill>
          <a:latin typeface="Arial" pitchFamily="34" charset="0"/>
          <a:ea typeface="+mn-ea"/>
          <a:cs typeface="Arial" pitchFamily="34" charset="0"/>
        </a:defRPr>
      </a:lvl1pPr>
      <a:lvl2pPr marL="742428" indent="-285548" algn="l" defTabSz="913758" rtl="0" eaLnBrk="1" fontAlgn="base" latinLnBrk="0" hangingPunct="1">
        <a:lnSpc>
          <a:spcPct val="85000"/>
        </a:lnSpc>
        <a:spcBef>
          <a:spcPts val="673"/>
        </a:spcBef>
        <a:spcAft>
          <a:spcPct val="0"/>
        </a:spcAft>
        <a:buFont typeface="Arial" pitchFamily="34" charset="0"/>
        <a:buChar char="•"/>
        <a:defRPr lang="en-US" sz="2200" kern="1200" dirty="0" smtClean="0">
          <a:solidFill>
            <a:schemeClr val="tx1"/>
          </a:solidFill>
          <a:latin typeface="Arial" pitchFamily="34" charset="0"/>
          <a:ea typeface="+mn-ea"/>
          <a:cs typeface="Arial" pitchFamily="34" charset="0"/>
        </a:defRPr>
      </a:lvl2pPr>
      <a:lvl3pPr marL="1142199" indent="-228439" algn="l" defTabSz="913758" rtl="0" eaLnBrk="1" fontAlgn="base" latinLnBrk="0" hangingPunct="1">
        <a:lnSpc>
          <a:spcPct val="85000"/>
        </a:lnSpc>
        <a:spcBef>
          <a:spcPts val="673"/>
        </a:spcBef>
        <a:spcAft>
          <a:spcPct val="0"/>
        </a:spcAft>
        <a:buFont typeface="Arial" pitchFamily="34" charset="0"/>
        <a:buChar char="•"/>
        <a:defRPr lang="en-US" sz="2200" kern="1200" dirty="0" smtClean="0">
          <a:solidFill>
            <a:schemeClr val="tx1"/>
          </a:solidFill>
          <a:latin typeface="Arial" pitchFamily="34" charset="0"/>
          <a:ea typeface="+mn-ea"/>
          <a:cs typeface="Arial" pitchFamily="34" charset="0"/>
        </a:defRPr>
      </a:lvl3pPr>
      <a:lvl4pPr marL="1599077" indent="-228439" algn="l" defTabSz="913758" rtl="0" eaLnBrk="1" fontAlgn="base" latinLnBrk="0" hangingPunct="1">
        <a:lnSpc>
          <a:spcPct val="85000"/>
        </a:lnSpc>
        <a:spcBef>
          <a:spcPts val="404"/>
        </a:spcBef>
        <a:spcAft>
          <a:spcPct val="0"/>
        </a:spcAft>
        <a:buFont typeface="Arial" pitchFamily="34" charset="0"/>
        <a:buChar char="•"/>
        <a:defRPr lang="en-US" sz="2200" kern="1200" dirty="0" smtClean="0">
          <a:solidFill>
            <a:schemeClr val="tx1"/>
          </a:solidFill>
          <a:latin typeface="Arial" pitchFamily="34" charset="0"/>
          <a:ea typeface="+mn-ea"/>
          <a:cs typeface="Arial" pitchFamily="34" charset="0"/>
        </a:defRPr>
      </a:lvl4pPr>
      <a:lvl5pPr marL="2055957" indent="-228439" algn="l" defTabSz="913758" rtl="0" eaLnBrk="1" fontAlgn="base" latinLnBrk="0" hangingPunct="1">
        <a:spcBef>
          <a:spcPts val="404"/>
        </a:spcBef>
        <a:spcAft>
          <a:spcPct val="0"/>
        </a:spcAft>
        <a:buFont typeface="Arial" pitchFamily="34" charset="0"/>
        <a:buChar char="•"/>
        <a:defRPr lang="en-US" sz="1600" kern="1200" dirty="0" smtClean="0">
          <a:solidFill>
            <a:schemeClr val="tx1"/>
          </a:solidFill>
          <a:latin typeface="Arial" pitchFamily="34" charset="0"/>
          <a:ea typeface="+mn-ea"/>
          <a:cs typeface="Arial" pitchFamily="34" charset="0"/>
        </a:defRPr>
      </a:lvl5pPr>
      <a:lvl6pPr marL="2512836" indent="-228439" algn="l" defTabSz="91375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69716" indent="-228439" algn="l" defTabSz="91375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6595" indent="-228439" algn="l" defTabSz="91375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3472" indent="-228439" algn="l" defTabSz="91375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3758" rtl="0" eaLnBrk="1" latinLnBrk="0" hangingPunct="1">
        <a:defRPr sz="1800" kern="1200">
          <a:solidFill>
            <a:schemeClr val="tx1"/>
          </a:solidFill>
          <a:latin typeface="+mn-lt"/>
          <a:ea typeface="+mn-ea"/>
          <a:cs typeface="+mn-cs"/>
        </a:defRPr>
      </a:lvl1pPr>
      <a:lvl2pPr marL="456880" algn="l" defTabSz="913758" rtl="0" eaLnBrk="1" latinLnBrk="0" hangingPunct="1">
        <a:defRPr sz="1800" kern="1200">
          <a:solidFill>
            <a:schemeClr val="tx1"/>
          </a:solidFill>
          <a:latin typeface="+mn-lt"/>
          <a:ea typeface="+mn-ea"/>
          <a:cs typeface="+mn-cs"/>
        </a:defRPr>
      </a:lvl2pPr>
      <a:lvl3pPr marL="913758" algn="l" defTabSz="913758" rtl="0" eaLnBrk="1" latinLnBrk="0" hangingPunct="1">
        <a:defRPr sz="1800" kern="1200">
          <a:solidFill>
            <a:schemeClr val="tx1"/>
          </a:solidFill>
          <a:latin typeface="+mn-lt"/>
          <a:ea typeface="+mn-ea"/>
          <a:cs typeface="+mn-cs"/>
        </a:defRPr>
      </a:lvl3pPr>
      <a:lvl4pPr marL="1370639" algn="l" defTabSz="913758" rtl="0" eaLnBrk="1" latinLnBrk="0" hangingPunct="1">
        <a:defRPr sz="1800" kern="1200">
          <a:solidFill>
            <a:schemeClr val="tx1"/>
          </a:solidFill>
          <a:latin typeface="+mn-lt"/>
          <a:ea typeface="+mn-ea"/>
          <a:cs typeface="+mn-cs"/>
        </a:defRPr>
      </a:lvl4pPr>
      <a:lvl5pPr marL="1827517" algn="l" defTabSz="913758" rtl="0" eaLnBrk="1" latinLnBrk="0" hangingPunct="1">
        <a:defRPr sz="1800" kern="1200">
          <a:solidFill>
            <a:schemeClr val="tx1"/>
          </a:solidFill>
          <a:latin typeface="+mn-lt"/>
          <a:ea typeface="+mn-ea"/>
          <a:cs typeface="+mn-cs"/>
        </a:defRPr>
      </a:lvl5pPr>
      <a:lvl6pPr marL="2284398" algn="l" defTabSz="913758" rtl="0" eaLnBrk="1" latinLnBrk="0" hangingPunct="1">
        <a:defRPr sz="1800" kern="1200">
          <a:solidFill>
            <a:schemeClr val="tx1"/>
          </a:solidFill>
          <a:latin typeface="+mn-lt"/>
          <a:ea typeface="+mn-ea"/>
          <a:cs typeface="+mn-cs"/>
        </a:defRPr>
      </a:lvl6pPr>
      <a:lvl7pPr marL="2741275" algn="l" defTabSz="913758" rtl="0" eaLnBrk="1" latinLnBrk="0" hangingPunct="1">
        <a:defRPr sz="1800" kern="1200">
          <a:solidFill>
            <a:schemeClr val="tx1"/>
          </a:solidFill>
          <a:latin typeface="+mn-lt"/>
          <a:ea typeface="+mn-ea"/>
          <a:cs typeface="+mn-cs"/>
        </a:defRPr>
      </a:lvl7pPr>
      <a:lvl8pPr marL="3198156" algn="l" defTabSz="913758" rtl="0" eaLnBrk="1" latinLnBrk="0" hangingPunct="1">
        <a:defRPr sz="1800" kern="1200">
          <a:solidFill>
            <a:schemeClr val="tx1"/>
          </a:solidFill>
          <a:latin typeface="+mn-lt"/>
          <a:ea typeface="+mn-ea"/>
          <a:cs typeface="+mn-cs"/>
        </a:defRPr>
      </a:lvl8pPr>
      <a:lvl9pPr marL="3655033" algn="l" defTabSz="913758"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99258" y="992395"/>
            <a:ext cx="8520545" cy="911711"/>
          </a:xfrm>
          <a:prstGeom prst="rect">
            <a:avLst/>
          </a:prstGeom>
        </p:spPr>
        <p:txBody>
          <a:bodyPr vert="horz" lIns="91365" tIns="45683" rIns="91365" bIns="45683"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99258" y="2097741"/>
            <a:ext cx="8520545" cy="4227755"/>
          </a:xfrm>
          <a:prstGeom prst="rect">
            <a:avLst/>
          </a:prstGeom>
        </p:spPr>
        <p:txBody>
          <a:bodyPr vert="horz" lIns="91365" tIns="45683" rIns="91365" bIns="45683"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07571" y="6406181"/>
            <a:ext cx="1870364" cy="306593"/>
          </a:xfrm>
          <a:prstGeom prst="rect">
            <a:avLst/>
          </a:prstGeom>
        </p:spPr>
        <p:txBody>
          <a:bodyPr vert="horz" lIns="91365" tIns="45683" rIns="91365" bIns="45683" rtlCol="0" anchor="ctr"/>
          <a:lstStyle>
            <a:lvl1pPr algn="l">
              <a:defRPr sz="1400">
                <a:solidFill>
                  <a:srgbClr val="000000"/>
                </a:solidFill>
                <a:latin typeface="Arial" pitchFamily="34" charset="0"/>
                <a:cs typeface="Arial" pitchFamily="34" charset="0"/>
              </a:defRPr>
            </a:lvl1pPr>
          </a:lstStyle>
          <a:p>
            <a:fld id="{D6FBB96D-542B-4156-8D4B-0F7DEF91E2BD}" type="datetime1">
              <a:rPr lang="en-US" smtClean="0"/>
              <a:pPr/>
              <a:t>6/29/2015</a:t>
            </a:fld>
            <a:endParaRPr lang="en-US" dirty="0"/>
          </a:p>
        </p:txBody>
      </p:sp>
      <p:sp>
        <p:nvSpPr>
          <p:cNvPr id="5" name="Footer Placeholder 4"/>
          <p:cNvSpPr>
            <a:spLocks noGrp="1"/>
          </p:cNvSpPr>
          <p:nvPr>
            <p:ph type="ftr" sz="quarter" idx="3"/>
          </p:nvPr>
        </p:nvSpPr>
        <p:spPr>
          <a:xfrm>
            <a:off x="3124200" y="6406182"/>
            <a:ext cx="2895600" cy="314661"/>
          </a:xfrm>
          <a:prstGeom prst="rect">
            <a:avLst/>
          </a:prstGeom>
        </p:spPr>
        <p:txBody>
          <a:bodyPr vert="horz" lIns="91365" tIns="45683" rIns="91365" bIns="45683" rtlCol="0" anchor="ctr"/>
          <a:lstStyle>
            <a:lvl1pPr algn="ctr">
              <a:defRPr sz="1400">
                <a:solidFill>
                  <a:srgbClr val="000000"/>
                </a:solidFill>
                <a:latin typeface="Arial" pitchFamily="34" charset="0"/>
                <a:cs typeface="Arial" pitchFamily="34" charset="0"/>
              </a:defRPr>
            </a:lvl1pPr>
          </a:lstStyle>
          <a:p>
            <a:endParaRPr lang="en-US" dirty="0"/>
          </a:p>
        </p:txBody>
      </p:sp>
      <p:sp>
        <p:nvSpPr>
          <p:cNvPr id="6" name="Slide Number Placeholder 5"/>
          <p:cNvSpPr>
            <a:spLocks noGrp="1"/>
          </p:cNvSpPr>
          <p:nvPr>
            <p:ph type="sldNum" sz="quarter" idx="4"/>
          </p:nvPr>
        </p:nvSpPr>
        <p:spPr>
          <a:xfrm>
            <a:off x="6691745" y="6406182"/>
            <a:ext cx="2133600" cy="314661"/>
          </a:xfrm>
          <a:prstGeom prst="rect">
            <a:avLst/>
          </a:prstGeom>
        </p:spPr>
        <p:txBody>
          <a:bodyPr vert="horz" lIns="91365" tIns="45683" rIns="91365" bIns="45683" rtlCol="0" anchor="ctr"/>
          <a:lstStyle>
            <a:lvl1pPr algn="r">
              <a:defRPr sz="1400">
                <a:solidFill>
                  <a:srgbClr val="000000"/>
                </a:solidFill>
                <a:latin typeface="Arial" pitchFamily="34" charset="0"/>
                <a:cs typeface="Arial" pitchFamily="34" charset="0"/>
              </a:defRPr>
            </a:lvl1pPr>
          </a:lstStyle>
          <a:p>
            <a:r>
              <a:rPr lang="en-US" dirty="0" smtClean="0"/>
              <a:t>Page </a:t>
            </a:r>
            <a:fld id="{01E16EBA-0216-4FA1-BFEC-225E79399361}" type="slidenum">
              <a:rPr lang="en-US" smtClean="0"/>
              <a:pPr/>
              <a:t>‹#›</a:t>
            </a:fld>
            <a:endParaRPr lang="en-US" dirty="0"/>
          </a:p>
        </p:txBody>
      </p:sp>
      <p:sp>
        <p:nvSpPr>
          <p:cNvPr id="7" name="TextBox 6"/>
          <p:cNvSpPr txBox="1"/>
          <p:nvPr/>
        </p:nvSpPr>
        <p:spPr>
          <a:xfrm>
            <a:off x="0" y="379209"/>
            <a:ext cx="9144000" cy="369320"/>
          </a:xfrm>
          <a:prstGeom prst="rect">
            <a:avLst/>
          </a:prstGeom>
          <a:noFill/>
        </p:spPr>
        <p:txBody>
          <a:bodyPr wrap="square" lIns="91365" tIns="45683" rIns="91365" bIns="45683" rtlCol="0">
            <a:spAutoFit/>
          </a:bodyPr>
          <a:lstStyle/>
          <a:p>
            <a:pPr algn="ctr"/>
            <a:r>
              <a:rPr lang="en-US" b="1" dirty="0" smtClean="0">
                <a:solidFill>
                  <a:srgbClr val="000000"/>
                </a:solidFill>
                <a:latin typeface="Arial" pitchFamily="34" charset="0"/>
                <a:cs typeface="Arial" pitchFamily="34" charset="0"/>
              </a:rPr>
              <a:t>PRELIMINARY</a:t>
            </a:r>
            <a:endParaRPr lang="en-US" b="1" dirty="0">
              <a:solidFill>
                <a:srgbClr val="000000"/>
              </a:solidFill>
              <a:latin typeface="Arial" pitchFamily="34" charset="0"/>
              <a:cs typeface="Arial" pitchFamily="34" charset="0"/>
            </a:endParaRPr>
          </a:p>
        </p:txBody>
      </p:sp>
      <p:cxnSp>
        <p:nvCxnSpPr>
          <p:cNvPr id="14" name="Straight Connector 13"/>
          <p:cNvCxnSpPr/>
          <p:nvPr/>
        </p:nvCxnSpPr>
        <p:spPr>
          <a:xfrm>
            <a:off x="315887" y="911711"/>
            <a:ext cx="8520545" cy="0"/>
          </a:xfrm>
          <a:prstGeom prst="line">
            <a:avLst/>
          </a:prstGeom>
          <a:ln w="3175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99258" y="6398111"/>
            <a:ext cx="8520545" cy="0"/>
          </a:xfrm>
          <a:prstGeom prst="line">
            <a:avLst/>
          </a:prstGeom>
          <a:ln w="31750">
            <a:solidFill>
              <a:srgbClr val="000000"/>
            </a:solidFill>
          </a:ln>
        </p:spPr>
        <p:style>
          <a:lnRef idx="1">
            <a:schemeClr val="accent1"/>
          </a:lnRef>
          <a:fillRef idx="0">
            <a:schemeClr val="accent1"/>
          </a:fillRef>
          <a:effectRef idx="0">
            <a:schemeClr val="accent1"/>
          </a:effectRef>
          <a:fontRef idx="minor">
            <a:schemeClr val="tx1"/>
          </a:fontRef>
        </p:style>
      </p:cxnSp>
      <p:pic>
        <p:nvPicPr>
          <p:cNvPr id="11" name="Picture 10" descr="GAO Logo"/>
          <p:cNvPicPr>
            <a:picLocks noChangeAspect="1"/>
          </p:cNvPicPr>
          <p:nvPr/>
        </p:nvPicPr>
        <p:blipFill>
          <a:blip r:embed="rId16" cstate="print"/>
          <a:stretch>
            <a:fillRect/>
          </a:stretch>
        </p:blipFill>
        <p:spPr>
          <a:xfrm>
            <a:off x="307577" y="470653"/>
            <a:ext cx="1208119" cy="403413"/>
          </a:xfrm>
          <a:prstGeom prst="rect">
            <a:avLst/>
          </a:prstGeom>
        </p:spPr>
      </p:pic>
    </p:spTree>
  </p:cSld>
  <p:clrMap bg1="lt1" tx1="dk1" bg2="lt2" tx2="dk2" accent1="accent1" accent2="accent2" accent3="accent3" accent4="accent4" accent5="accent5" accent6="accent6" hlink="hlink" folHlink="folHlink"/>
  <p:sldLayoutIdLst>
    <p:sldLayoutId id="2147484434" r:id="rId1"/>
    <p:sldLayoutId id="2147484435" r:id="rId2"/>
    <p:sldLayoutId id="2147484436" r:id="rId3"/>
    <p:sldLayoutId id="2147484437" r:id="rId4"/>
    <p:sldLayoutId id="2147484438" r:id="rId5"/>
    <p:sldLayoutId id="2147484439" r:id="rId6"/>
    <p:sldLayoutId id="2147484440" r:id="rId7"/>
    <p:sldLayoutId id="2147484441" r:id="rId8"/>
    <p:sldLayoutId id="2147484442" r:id="rId9"/>
    <p:sldLayoutId id="2147484443" r:id="rId10"/>
    <p:sldLayoutId id="2147484444" r:id="rId11"/>
    <p:sldLayoutId id="2147484445" r:id="rId12"/>
    <p:sldLayoutId id="2147484446" r:id="rId13"/>
    <p:sldLayoutId id="2147484447" r:id="rId14"/>
  </p:sldLayoutIdLst>
  <p:hf hdr="0" ftr="0" dt="0"/>
  <p:txStyles>
    <p:titleStyle>
      <a:lvl1pPr algn="l" defTabSz="913651" rtl="0" eaLnBrk="1" latinLnBrk="0" hangingPunct="1">
        <a:spcBef>
          <a:spcPct val="0"/>
        </a:spcBef>
        <a:buNone/>
        <a:defRPr sz="3200" b="1" kern="1200">
          <a:solidFill>
            <a:srgbClr val="000000"/>
          </a:solidFill>
          <a:latin typeface="Arial" pitchFamily="34" charset="0"/>
          <a:ea typeface="+mj-ea"/>
          <a:cs typeface="Arial" pitchFamily="34" charset="0"/>
        </a:defRPr>
      </a:lvl1pPr>
    </p:titleStyle>
    <p:bodyStyle>
      <a:lvl1pPr marL="342619" indent="-342619" algn="l" defTabSz="913651" rtl="0" eaLnBrk="1" fontAlgn="base" latinLnBrk="0" hangingPunct="1">
        <a:spcBef>
          <a:spcPts val="673"/>
        </a:spcBef>
        <a:spcAft>
          <a:spcPct val="0"/>
        </a:spcAft>
        <a:buFont typeface="Arial" pitchFamily="34" charset="0"/>
        <a:buChar char="•"/>
        <a:defRPr lang="en-US" sz="2200" kern="1200" dirty="0" smtClean="0">
          <a:solidFill>
            <a:srgbClr val="000000"/>
          </a:solidFill>
          <a:latin typeface="Arial" pitchFamily="34" charset="0"/>
          <a:ea typeface="+mn-ea"/>
          <a:cs typeface="Arial" pitchFamily="34" charset="0"/>
        </a:defRPr>
      </a:lvl1pPr>
      <a:lvl2pPr marL="742341" indent="-285515" algn="l" defTabSz="913651" rtl="0" eaLnBrk="1" fontAlgn="base" latinLnBrk="0" hangingPunct="1">
        <a:lnSpc>
          <a:spcPct val="85000"/>
        </a:lnSpc>
        <a:spcBef>
          <a:spcPts val="673"/>
        </a:spcBef>
        <a:spcAft>
          <a:spcPct val="0"/>
        </a:spcAft>
        <a:buFont typeface="Arial" pitchFamily="34" charset="0"/>
        <a:buChar char="•"/>
        <a:defRPr lang="en-US" sz="2200" kern="1200" dirty="0" smtClean="0">
          <a:solidFill>
            <a:srgbClr val="000000"/>
          </a:solidFill>
          <a:latin typeface="Arial" pitchFamily="34" charset="0"/>
          <a:ea typeface="+mn-ea"/>
          <a:cs typeface="Arial" pitchFamily="34" charset="0"/>
        </a:defRPr>
      </a:lvl2pPr>
      <a:lvl3pPr marL="1142065" indent="-228413" algn="l" defTabSz="913651" rtl="0" eaLnBrk="1" fontAlgn="base" latinLnBrk="0" hangingPunct="1">
        <a:lnSpc>
          <a:spcPct val="85000"/>
        </a:lnSpc>
        <a:spcBef>
          <a:spcPts val="673"/>
        </a:spcBef>
        <a:spcAft>
          <a:spcPct val="0"/>
        </a:spcAft>
        <a:buFont typeface="Arial" pitchFamily="34" charset="0"/>
        <a:buChar char="•"/>
        <a:defRPr lang="en-US" sz="2200" kern="1200" dirty="0" smtClean="0">
          <a:solidFill>
            <a:srgbClr val="000000"/>
          </a:solidFill>
          <a:latin typeface="Arial" pitchFamily="34" charset="0"/>
          <a:ea typeface="+mn-ea"/>
          <a:cs typeface="Arial" pitchFamily="34" charset="0"/>
        </a:defRPr>
      </a:lvl3pPr>
      <a:lvl4pPr marL="1598890" indent="-228413" algn="l" defTabSz="913651" rtl="0" eaLnBrk="1" fontAlgn="base" latinLnBrk="0" hangingPunct="1">
        <a:lnSpc>
          <a:spcPct val="85000"/>
        </a:lnSpc>
        <a:spcBef>
          <a:spcPts val="404"/>
        </a:spcBef>
        <a:spcAft>
          <a:spcPct val="0"/>
        </a:spcAft>
        <a:buFont typeface="Arial" pitchFamily="34" charset="0"/>
        <a:buChar char="•"/>
        <a:defRPr lang="en-US" sz="2200" kern="1200" dirty="0" smtClean="0">
          <a:solidFill>
            <a:srgbClr val="000000"/>
          </a:solidFill>
          <a:latin typeface="Arial" pitchFamily="34" charset="0"/>
          <a:ea typeface="+mn-ea"/>
          <a:cs typeface="Arial" pitchFamily="34" charset="0"/>
        </a:defRPr>
      </a:lvl4pPr>
      <a:lvl5pPr marL="2055716" indent="-228413" algn="l" defTabSz="913651" rtl="0" eaLnBrk="1" fontAlgn="base" latinLnBrk="0" hangingPunct="1">
        <a:spcBef>
          <a:spcPts val="404"/>
        </a:spcBef>
        <a:spcAft>
          <a:spcPct val="0"/>
        </a:spcAft>
        <a:buFont typeface="Arial" pitchFamily="34" charset="0"/>
        <a:buChar char="•"/>
        <a:defRPr lang="en-US" sz="1600" kern="1200" dirty="0" smtClean="0">
          <a:solidFill>
            <a:srgbClr val="000000"/>
          </a:solidFill>
          <a:latin typeface="Arial" pitchFamily="34" charset="0"/>
          <a:ea typeface="+mn-ea"/>
          <a:cs typeface="Arial" pitchFamily="34" charset="0"/>
        </a:defRPr>
      </a:lvl5pPr>
      <a:lvl6pPr marL="2512542" indent="-228413" algn="l" defTabSz="91365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69369" indent="-228413" algn="l" defTabSz="91365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6194" indent="-228413" algn="l" defTabSz="91365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3018" indent="-228413" algn="l" defTabSz="91365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3651" rtl="0" eaLnBrk="1" latinLnBrk="0" hangingPunct="1">
        <a:defRPr sz="1800" kern="1200">
          <a:solidFill>
            <a:schemeClr val="tx1"/>
          </a:solidFill>
          <a:latin typeface="+mn-lt"/>
          <a:ea typeface="+mn-ea"/>
          <a:cs typeface="+mn-cs"/>
        </a:defRPr>
      </a:lvl1pPr>
      <a:lvl2pPr marL="456827" algn="l" defTabSz="913651" rtl="0" eaLnBrk="1" latinLnBrk="0" hangingPunct="1">
        <a:defRPr sz="1800" kern="1200">
          <a:solidFill>
            <a:schemeClr val="tx1"/>
          </a:solidFill>
          <a:latin typeface="+mn-lt"/>
          <a:ea typeface="+mn-ea"/>
          <a:cs typeface="+mn-cs"/>
        </a:defRPr>
      </a:lvl2pPr>
      <a:lvl3pPr marL="913651" algn="l" defTabSz="913651" rtl="0" eaLnBrk="1" latinLnBrk="0" hangingPunct="1">
        <a:defRPr sz="1800" kern="1200">
          <a:solidFill>
            <a:schemeClr val="tx1"/>
          </a:solidFill>
          <a:latin typeface="+mn-lt"/>
          <a:ea typeface="+mn-ea"/>
          <a:cs typeface="+mn-cs"/>
        </a:defRPr>
      </a:lvl3pPr>
      <a:lvl4pPr marL="1370479" algn="l" defTabSz="913651" rtl="0" eaLnBrk="1" latinLnBrk="0" hangingPunct="1">
        <a:defRPr sz="1800" kern="1200">
          <a:solidFill>
            <a:schemeClr val="tx1"/>
          </a:solidFill>
          <a:latin typeface="+mn-lt"/>
          <a:ea typeface="+mn-ea"/>
          <a:cs typeface="+mn-cs"/>
        </a:defRPr>
      </a:lvl4pPr>
      <a:lvl5pPr marL="1827303" algn="l" defTabSz="913651" rtl="0" eaLnBrk="1" latinLnBrk="0" hangingPunct="1">
        <a:defRPr sz="1800" kern="1200">
          <a:solidFill>
            <a:schemeClr val="tx1"/>
          </a:solidFill>
          <a:latin typeface="+mn-lt"/>
          <a:ea typeface="+mn-ea"/>
          <a:cs typeface="+mn-cs"/>
        </a:defRPr>
      </a:lvl5pPr>
      <a:lvl6pPr marL="2284131" algn="l" defTabSz="913651" rtl="0" eaLnBrk="1" latinLnBrk="0" hangingPunct="1">
        <a:defRPr sz="1800" kern="1200">
          <a:solidFill>
            <a:schemeClr val="tx1"/>
          </a:solidFill>
          <a:latin typeface="+mn-lt"/>
          <a:ea typeface="+mn-ea"/>
          <a:cs typeface="+mn-cs"/>
        </a:defRPr>
      </a:lvl6pPr>
      <a:lvl7pPr marL="2740955" algn="l" defTabSz="913651" rtl="0" eaLnBrk="1" latinLnBrk="0" hangingPunct="1">
        <a:defRPr sz="1800" kern="1200">
          <a:solidFill>
            <a:schemeClr val="tx1"/>
          </a:solidFill>
          <a:latin typeface="+mn-lt"/>
          <a:ea typeface="+mn-ea"/>
          <a:cs typeface="+mn-cs"/>
        </a:defRPr>
      </a:lvl7pPr>
      <a:lvl8pPr marL="3197782" algn="l" defTabSz="913651" rtl="0" eaLnBrk="1" latinLnBrk="0" hangingPunct="1">
        <a:defRPr sz="1800" kern="1200">
          <a:solidFill>
            <a:schemeClr val="tx1"/>
          </a:solidFill>
          <a:latin typeface="+mn-lt"/>
          <a:ea typeface="+mn-ea"/>
          <a:cs typeface="+mn-cs"/>
        </a:defRPr>
      </a:lvl8pPr>
      <a:lvl9pPr marL="3654606" algn="l" defTabSz="913651"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99258" y="992395"/>
            <a:ext cx="8520545" cy="911711"/>
          </a:xfrm>
          <a:prstGeom prst="rect">
            <a:avLst/>
          </a:prstGeom>
        </p:spPr>
        <p:txBody>
          <a:bodyPr vert="horz" lIns="91354" tIns="45678" rIns="91354" bIns="45678"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99258" y="2097741"/>
            <a:ext cx="8520545" cy="4227755"/>
          </a:xfrm>
          <a:prstGeom prst="rect">
            <a:avLst/>
          </a:prstGeom>
        </p:spPr>
        <p:txBody>
          <a:bodyPr vert="horz" lIns="91354" tIns="45678" rIns="91354" bIns="4567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07571" y="6406181"/>
            <a:ext cx="1870364" cy="306593"/>
          </a:xfrm>
          <a:prstGeom prst="rect">
            <a:avLst/>
          </a:prstGeom>
        </p:spPr>
        <p:txBody>
          <a:bodyPr vert="horz" lIns="91354" tIns="45678" rIns="91354" bIns="45678" rtlCol="0" anchor="ctr"/>
          <a:lstStyle>
            <a:lvl1pPr algn="l">
              <a:defRPr sz="1400">
                <a:solidFill>
                  <a:srgbClr val="000000"/>
                </a:solidFill>
                <a:latin typeface="Arial" pitchFamily="34" charset="0"/>
                <a:cs typeface="Arial" pitchFamily="34" charset="0"/>
              </a:defRPr>
            </a:lvl1pPr>
          </a:lstStyle>
          <a:p>
            <a:fld id="{DB480E19-26EA-4967-B15A-AE7D54F13896}" type="datetime1">
              <a:rPr lang="en-US" smtClean="0"/>
              <a:pPr/>
              <a:t>6/29/2015</a:t>
            </a:fld>
            <a:endParaRPr lang="en-US" dirty="0"/>
          </a:p>
        </p:txBody>
      </p:sp>
      <p:sp>
        <p:nvSpPr>
          <p:cNvPr id="5" name="Footer Placeholder 4"/>
          <p:cNvSpPr>
            <a:spLocks noGrp="1"/>
          </p:cNvSpPr>
          <p:nvPr>
            <p:ph type="ftr" sz="quarter" idx="3"/>
          </p:nvPr>
        </p:nvSpPr>
        <p:spPr>
          <a:xfrm>
            <a:off x="3124200" y="6406182"/>
            <a:ext cx="2895600" cy="314661"/>
          </a:xfrm>
          <a:prstGeom prst="rect">
            <a:avLst/>
          </a:prstGeom>
        </p:spPr>
        <p:txBody>
          <a:bodyPr vert="horz" lIns="91354" tIns="45678" rIns="91354" bIns="45678" rtlCol="0" anchor="ctr"/>
          <a:lstStyle>
            <a:lvl1pPr algn="ctr">
              <a:defRPr sz="1400">
                <a:solidFill>
                  <a:srgbClr val="000000"/>
                </a:solidFill>
                <a:latin typeface="Arial" pitchFamily="34" charset="0"/>
                <a:cs typeface="Arial" pitchFamily="34" charset="0"/>
              </a:defRPr>
            </a:lvl1pPr>
          </a:lstStyle>
          <a:p>
            <a:endParaRPr lang="en-US" dirty="0"/>
          </a:p>
        </p:txBody>
      </p:sp>
      <p:sp>
        <p:nvSpPr>
          <p:cNvPr id="6" name="Slide Number Placeholder 5"/>
          <p:cNvSpPr>
            <a:spLocks noGrp="1"/>
          </p:cNvSpPr>
          <p:nvPr>
            <p:ph type="sldNum" sz="quarter" idx="4"/>
          </p:nvPr>
        </p:nvSpPr>
        <p:spPr>
          <a:xfrm>
            <a:off x="6691745" y="6406182"/>
            <a:ext cx="2133600" cy="314661"/>
          </a:xfrm>
          <a:prstGeom prst="rect">
            <a:avLst/>
          </a:prstGeom>
        </p:spPr>
        <p:txBody>
          <a:bodyPr vert="horz" lIns="91354" tIns="45678" rIns="91354" bIns="45678" rtlCol="0" anchor="ctr"/>
          <a:lstStyle>
            <a:lvl1pPr algn="r">
              <a:defRPr sz="1400">
                <a:solidFill>
                  <a:srgbClr val="000000"/>
                </a:solidFill>
                <a:latin typeface="Arial" pitchFamily="34" charset="0"/>
                <a:cs typeface="Arial" pitchFamily="34" charset="0"/>
              </a:defRPr>
            </a:lvl1pPr>
          </a:lstStyle>
          <a:p>
            <a:r>
              <a:rPr lang="en-US" dirty="0" smtClean="0"/>
              <a:t>Page </a:t>
            </a:r>
            <a:fld id="{01E16EBA-0216-4FA1-BFEC-225E79399361}" type="slidenum">
              <a:rPr lang="en-US" smtClean="0"/>
              <a:pPr/>
              <a:t>‹#›</a:t>
            </a:fld>
            <a:endParaRPr lang="en-US" dirty="0"/>
          </a:p>
        </p:txBody>
      </p:sp>
      <p:cxnSp>
        <p:nvCxnSpPr>
          <p:cNvPr id="14" name="Straight Connector 13"/>
          <p:cNvCxnSpPr/>
          <p:nvPr/>
        </p:nvCxnSpPr>
        <p:spPr>
          <a:xfrm>
            <a:off x="315887" y="911711"/>
            <a:ext cx="8520545" cy="0"/>
          </a:xfrm>
          <a:prstGeom prst="line">
            <a:avLst/>
          </a:prstGeom>
          <a:ln w="3175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99258" y="6398111"/>
            <a:ext cx="8520545" cy="0"/>
          </a:xfrm>
          <a:prstGeom prst="line">
            <a:avLst/>
          </a:prstGeom>
          <a:ln w="31750">
            <a:solidFill>
              <a:srgbClr val="000000"/>
            </a:solidFill>
          </a:ln>
        </p:spPr>
        <p:style>
          <a:lnRef idx="1">
            <a:schemeClr val="accent1"/>
          </a:lnRef>
          <a:fillRef idx="0">
            <a:schemeClr val="accent1"/>
          </a:fillRef>
          <a:effectRef idx="0">
            <a:schemeClr val="accent1"/>
          </a:effectRef>
          <a:fontRef idx="minor">
            <a:schemeClr val="tx1"/>
          </a:fontRef>
        </p:style>
      </p:cxnSp>
      <p:pic>
        <p:nvPicPr>
          <p:cNvPr id="10" name="Picture 9" descr="GAO Logo"/>
          <p:cNvPicPr>
            <a:picLocks noChangeAspect="1"/>
          </p:cNvPicPr>
          <p:nvPr/>
        </p:nvPicPr>
        <p:blipFill>
          <a:blip r:embed="rId16" cstate="print"/>
          <a:stretch>
            <a:fillRect/>
          </a:stretch>
        </p:blipFill>
        <p:spPr>
          <a:xfrm>
            <a:off x="307578" y="470654"/>
            <a:ext cx="1208119" cy="403413"/>
          </a:xfrm>
          <a:prstGeom prst="rect">
            <a:avLst/>
          </a:prstGeom>
        </p:spPr>
      </p:pic>
    </p:spTree>
  </p:cSld>
  <p:clrMap bg1="lt1" tx1="dk1" bg2="lt2" tx2="dk2" accent1="accent1" accent2="accent2" accent3="accent3" accent4="accent4" accent5="accent5" accent6="accent6" hlink="hlink" folHlink="folHlink"/>
  <p:sldLayoutIdLst>
    <p:sldLayoutId id="2147484449" r:id="rId1"/>
    <p:sldLayoutId id="2147484450" r:id="rId2"/>
    <p:sldLayoutId id="2147484451" r:id="rId3"/>
    <p:sldLayoutId id="2147484452" r:id="rId4"/>
    <p:sldLayoutId id="2147484453" r:id="rId5"/>
    <p:sldLayoutId id="2147484454" r:id="rId6"/>
    <p:sldLayoutId id="2147484455" r:id="rId7"/>
    <p:sldLayoutId id="2147484456" r:id="rId8"/>
    <p:sldLayoutId id="2147484457" r:id="rId9"/>
    <p:sldLayoutId id="2147484458" r:id="rId10"/>
    <p:sldLayoutId id="2147484459" r:id="rId11"/>
    <p:sldLayoutId id="2147484460" r:id="rId12"/>
    <p:sldLayoutId id="2147484461" r:id="rId13"/>
    <p:sldLayoutId id="2147484462" r:id="rId14"/>
  </p:sldLayoutIdLst>
  <p:hf hdr="0" ftr="0" dt="0"/>
  <p:txStyles>
    <p:titleStyle>
      <a:lvl1pPr algn="l" defTabSz="913544" rtl="0" eaLnBrk="1" latinLnBrk="0" hangingPunct="1">
        <a:spcBef>
          <a:spcPct val="0"/>
        </a:spcBef>
        <a:buNone/>
        <a:defRPr sz="3200" b="1" kern="1200">
          <a:solidFill>
            <a:srgbClr val="000000"/>
          </a:solidFill>
          <a:latin typeface="Arial" pitchFamily="34" charset="0"/>
          <a:ea typeface="+mj-ea"/>
          <a:cs typeface="Arial" pitchFamily="34" charset="0"/>
        </a:defRPr>
      </a:lvl1pPr>
    </p:titleStyle>
    <p:bodyStyle>
      <a:lvl1pPr marL="342579" indent="-342579" algn="l" defTabSz="913544" rtl="0" eaLnBrk="1" fontAlgn="base" latinLnBrk="0" hangingPunct="1">
        <a:spcBef>
          <a:spcPts val="673"/>
        </a:spcBef>
        <a:spcAft>
          <a:spcPct val="0"/>
        </a:spcAft>
        <a:buFont typeface="Arial" pitchFamily="34" charset="0"/>
        <a:buChar char="•"/>
        <a:defRPr lang="en-US" sz="2200" kern="1200" dirty="0" smtClean="0">
          <a:solidFill>
            <a:srgbClr val="000000"/>
          </a:solidFill>
          <a:latin typeface="Arial" pitchFamily="34" charset="0"/>
          <a:ea typeface="+mn-ea"/>
          <a:cs typeface="Arial" pitchFamily="34" charset="0"/>
        </a:defRPr>
      </a:lvl1pPr>
      <a:lvl2pPr marL="742254" indent="-285482" algn="l" defTabSz="913544" rtl="0" eaLnBrk="1" fontAlgn="base" latinLnBrk="0" hangingPunct="1">
        <a:lnSpc>
          <a:spcPct val="85000"/>
        </a:lnSpc>
        <a:spcBef>
          <a:spcPts val="673"/>
        </a:spcBef>
        <a:spcAft>
          <a:spcPct val="0"/>
        </a:spcAft>
        <a:buFont typeface="Arial" pitchFamily="34" charset="0"/>
        <a:buChar char="•"/>
        <a:defRPr lang="en-US" sz="2200" kern="1200" dirty="0" smtClean="0">
          <a:solidFill>
            <a:srgbClr val="000000"/>
          </a:solidFill>
          <a:latin typeface="Arial" pitchFamily="34" charset="0"/>
          <a:ea typeface="+mn-ea"/>
          <a:cs typeface="Arial" pitchFamily="34" charset="0"/>
        </a:defRPr>
      </a:lvl2pPr>
      <a:lvl3pPr marL="1141932" indent="-228387" algn="l" defTabSz="913544" rtl="0" eaLnBrk="1" fontAlgn="base" latinLnBrk="0" hangingPunct="1">
        <a:lnSpc>
          <a:spcPct val="85000"/>
        </a:lnSpc>
        <a:spcBef>
          <a:spcPts val="673"/>
        </a:spcBef>
        <a:spcAft>
          <a:spcPct val="0"/>
        </a:spcAft>
        <a:buFont typeface="Arial" pitchFamily="34" charset="0"/>
        <a:buChar char="•"/>
        <a:defRPr lang="en-US" sz="2200" kern="1200" dirty="0" smtClean="0">
          <a:solidFill>
            <a:srgbClr val="000000"/>
          </a:solidFill>
          <a:latin typeface="Arial" pitchFamily="34" charset="0"/>
          <a:ea typeface="+mn-ea"/>
          <a:cs typeface="Arial" pitchFamily="34" charset="0"/>
        </a:defRPr>
      </a:lvl3pPr>
      <a:lvl4pPr marL="1598703" indent="-228387" algn="l" defTabSz="913544" rtl="0" eaLnBrk="1" fontAlgn="base" latinLnBrk="0" hangingPunct="1">
        <a:lnSpc>
          <a:spcPct val="85000"/>
        </a:lnSpc>
        <a:spcBef>
          <a:spcPts val="404"/>
        </a:spcBef>
        <a:spcAft>
          <a:spcPct val="0"/>
        </a:spcAft>
        <a:buFont typeface="Arial" pitchFamily="34" charset="0"/>
        <a:buChar char="•"/>
        <a:defRPr lang="en-US" sz="2200" kern="1200" dirty="0" smtClean="0">
          <a:solidFill>
            <a:srgbClr val="000000"/>
          </a:solidFill>
          <a:latin typeface="Arial" pitchFamily="34" charset="0"/>
          <a:ea typeface="+mn-ea"/>
          <a:cs typeface="Arial" pitchFamily="34" charset="0"/>
        </a:defRPr>
      </a:lvl4pPr>
      <a:lvl5pPr marL="2055476" indent="-228387" algn="l" defTabSz="913544" rtl="0" eaLnBrk="1" fontAlgn="base" latinLnBrk="0" hangingPunct="1">
        <a:spcBef>
          <a:spcPts val="404"/>
        </a:spcBef>
        <a:spcAft>
          <a:spcPct val="0"/>
        </a:spcAft>
        <a:buFont typeface="Arial" pitchFamily="34" charset="0"/>
        <a:buChar char="•"/>
        <a:defRPr lang="en-US" sz="1600" kern="1200" dirty="0" smtClean="0">
          <a:solidFill>
            <a:srgbClr val="000000"/>
          </a:solidFill>
          <a:latin typeface="Arial" pitchFamily="34" charset="0"/>
          <a:ea typeface="+mn-ea"/>
          <a:cs typeface="Arial" pitchFamily="34" charset="0"/>
        </a:defRPr>
      </a:lvl5pPr>
      <a:lvl6pPr marL="2512248" indent="-228387" algn="l" defTabSz="913544"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69022" indent="-228387" algn="l" defTabSz="913544"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5793" indent="-228387" algn="l" defTabSz="913544"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2564" indent="-228387" algn="l" defTabSz="913544"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3544" rtl="0" eaLnBrk="1" latinLnBrk="0" hangingPunct="1">
        <a:defRPr sz="1800" kern="1200">
          <a:solidFill>
            <a:schemeClr val="tx1"/>
          </a:solidFill>
          <a:latin typeface="+mn-lt"/>
          <a:ea typeface="+mn-ea"/>
          <a:cs typeface="+mn-cs"/>
        </a:defRPr>
      </a:lvl1pPr>
      <a:lvl2pPr marL="456774" algn="l" defTabSz="913544" rtl="0" eaLnBrk="1" latinLnBrk="0" hangingPunct="1">
        <a:defRPr sz="1800" kern="1200">
          <a:solidFill>
            <a:schemeClr val="tx1"/>
          </a:solidFill>
          <a:latin typeface="+mn-lt"/>
          <a:ea typeface="+mn-ea"/>
          <a:cs typeface="+mn-cs"/>
        </a:defRPr>
      </a:lvl2pPr>
      <a:lvl3pPr marL="913544" algn="l" defTabSz="913544" rtl="0" eaLnBrk="1" latinLnBrk="0" hangingPunct="1">
        <a:defRPr sz="1800" kern="1200">
          <a:solidFill>
            <a:schemeClr val="tx1"/>
          </a:solidFill>
          <a:latin typeface="+mn-lt"/>
          <a:ea typeface="+mn-ea"/>
          <a:cs typeface="+mn-cs"/>
        </a:defRPr>
      </a:lvl3pPr>
      <a:lvl4pPr marL="1370319" algn="l" defTabSz="913544" rtl="0" eaLnBrk="1" latinLnBrk="0" hangingPunct="1">
        <a:defRPr sz="1800" kern="1200">
          <a:solidFill>
            <a:schemeClr val="tx1"/>
          </a:solidFill>
          <a:latin typeface="+mn-lt"/>
          <a:ea typeface="+mn-ea"/>
          <a:cs typeface="+mn-cs"/>
        </a:defRPr>
      </a:lvl4pPr>
      <a:lvl5pPr marL="1827089" algn="l" defTabSz="913544" rtl="0" eaLnBrk="1" latinLnBrk="0" hangingPunct="1">
        <a:defRPr sz="1800" kern="1200">
          <a:solidFill>
            <a:schemeClr val="tx1"/>
          </a:solidFill>
          <a:latin typeface="+mn-lt"/>
          <a:ea typeface="+mn-ea"/>
          <a:cs typeface="+mn-cs"/>
        </a:defRPr>
      </a:lvl5pPr>
      <a:lvl6pPr marL="2283864" algn="l" defTabSz="913544" rtl="0" eaLnBrk="1" latinLnBrk="0" hangingPunct="1">
        <a:defRPr sz="1800" kern="1200">
          <a:solidFill>
            <a:schemeClr val="tx1"/>
          </a:solidFill>
          <a:latin typeface="+mn-lt"/>
          <a:ea typeface="+mn-ea"/>
          <a:cs typeface="+mn-cs"/>
        </a:defRPr>
      </a:lvl6pPr>
      <a:lvl7pPr marL="2740634" algn="l" defTabSz="913544" rtl="0" eaLnBrk="1" latinLnBrk="0" hangingPunct="1">
        <a:defRPr sz="1800" kern="1200">
          <a:solidFill>
            <a:schemeClr val="tx1"/>
          </a:solidFill>
          <a:latin typeface="+mn-lt"/>
          <a:ea typeface="+mn-ea"/>
          <a:cs typeface="+mn-cs"/>
        </a:defRPr>
      </a:lvl7pPr>
      <a:lvl8pPr marL="3197408" algn="l" defTabSz="913544" rtl="0" eaLnBrk="1" latinLnBrk="0" hangingPunct="1">
        <a:defRPr sz="1800" kern="1200">
          <a:solidFill>
            <a:schemeClr val="tx1"/>
          </a:solidFill>
          <a:latin typeface="+mn-lt"/>
          <a:ea typeface="+mn-ea"/>
          <a:cs typeface="+mn-cs"/>
        </a:defRPr>
      </a:lvl8pPr>
      <a:lvl9pPr marL="3654179" algn="l" defTabSz="913544"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7" cstate="print">
            <a:lum/>
          </a:blip>
          <a:srcRect/>
          <a:stretch>
            <a:fillRect l="-5000" r="-5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99258" y="992395"/>
            <a:ext cx="8520545" cy="911711"/>
          </a:xfrm>
          <a:prstGeom prst="rect">
            <a:avLst/>
          </a:prstGeom>
        </p:spPr>
        <p:txBody>
          <a:bodyPr vert="horz" lIns="91407" tIns="45704" rIns="91407" bIns="45704"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99258" y="2097741"/>
            <a:ext cx="8520545" cy="4227755"/>
          </a:xfrm>
          <a:prstGeom prst="rect">
            <a:avLst/>
          </a:prstGeom>
        </p:spPr>
        <p:txBody>
          <a:bodyPr vert="horz" lIns="91407" tIns="45704" rIns="91407" bIns="4570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07571" y="6406181"/>
            <a:ext cx="1870364" cy="306593"/>
          </a:xfrm>
          <a:prstGeom prst="rect">
            <a:avLst/>
          </a:prstGeom>
        </p:spPr>
        <p:txBody>
          <a:bodyPr vert="horz" lIns="91407" tIns="45704" rIns="91407" bIns="45704" rtlCol="0" anchor="ctr"/>
          <a:lstStyle>
            <a:lvl1pPr algn="l">
              <a:defRPr sz="1400">
                <a:solidFill>
                  <a:schemeClr val="tx1"/>
                </a:solidFill>
                <a:latin typeface="Arial" pitchFamily="34" charset="0"/>
                <a:cs typeface="Arial" pitchFamily="34" charset="0"/>
              </a:defRPr>
            </a:lvl1pPr>
          </a:lstStyle>
          <a:p>
            <a:fld id="{BF2EBF65-BB55-498A-AB70-5F4176A22043}" type="datetime1">
              <a:rPr lang="en-US" smtClean="0"/>
              <a:pPr/>
              <a:t>6/29/2015</a:t>
            </a:fld>
            <a:endParaRPr lang="en-US" dirty="0"/>
          </a:p>
        </p:txBody>
      </p:sp>
      <p:sp>
        <p:nvSpPr>
          <p:cNvPr id="5" name="Footer Placeholder 4"/>
          <p:cNvSpPr>
            <a:spLocks noGrp="1"/>
          </p:cNvSpPr>
          <p:nvPr>
            <p:ph type="ftr" sz="quarter" idx="3"/>
          </p:nvPr>
        </p:nvSpPr>
        <p:spPr>
          <a:xfrm>
            <a:off x="3124200" y="6406181"/>
            <a:ext cx="2895600" cy="314661"/>
          </a:xfrm>
          <a:prstGeom prst="rect">
            <a:avLst/>
          </a:prstGeom>
        </p:spPr>
        <p:txBody>
          <a:bodyPr vert="horz" lIns="91407" tIns="45704" rIns="91407" bIns="45704" rtlCol="0" anchor="ctr"/>
          <a:lstStyle>
            <a:lvl1pPr algn="ctr">
              <a:defRPr sz="1400">
                <a:solidFill>
                  <a:schemeClr val="tx1"/>
                </a:solidFill>
                <a:latin typeface="Arial" pitchFamily="34" charset="0"/>
                <a:cs typeface="Arial" pitchFamily="34" charset="0"/>
              </a:defRPr>
            </a:lvl1pPr>
          </a:lstStyle>
          <a:p>
            <a:endParaRPr lang="en-US" dirty="0"/>
          </a:p>
        </p:txBody>
      </p:sp>
      <p:sp>
        <p:nvSpPr>
          <p:cNvPr id="6" name="Slide Number Placeholder 5"/>
          <p:cNvSpPr>
            <a:spLocks noGrp="1"/>
          </p:cNvSpPr>
          <p:nvPr>
            <p:ph type="sldNum" sz="quarter" idx="4"/>
          </p:nvPr>
        </p:nvSpPr>
        <p:spPr>
          <a:xfrm>
            <a:off x="6691745" y="6406181"/>
            <a:ext cx="2133600" cy="314661"/>
          </a:xfrm>
          <a:prstGeom prst="rect">
            <a:avLst/>
          </a:prstGeom>
        </p:spPr>
        <p:txBody>
          <a:bodyPr vert="horz" lIns="91407" tIns="45704" rIns="91407" bIns="45704" rtlCol="0" anchor="ctr"/>
          <a:lstStyle>
            <a:lvl1pPr algn="r">
              <a:defRPr sz="1400">
                <a:solidFill>
                  <a:schemeClr val="tx1"/>
                </a:solidFill>
                <a:latin typeface="Arial" pitchFamily="34" charset="0"/>
                <a:cs typeface="Arial" pitchFamily="34" charset="0"/>
              </a:defRPr>
            </a:lvl1pPr>
          </a:lstStyle>
          <a:p>
            <a:r>
              <a:rPr lang="en-US" dirty="0" smtClean="0"/>
              <a:t>Page </a:t>
            </a:r>
            <a:fld id="{01E16EBA-0216-4FA1-BFEC-225E79399361}" type="slidenum">
              <a:rPr lang="en-US" smtClean="0"/>
              <a:pPr/>
              <a:t>‹#›</a:t>
            </a:fld>
            <a:endParaRPr lang="en-US" dirty="0"/>
          </a:p>
        </p:txBody>
      </p:sp>
      <p:cxnSp>
        <p:nvCxnSpPr>
          <p:cNvPr id="14" name="Straight Connector 13"/>
          <p:cNvCxnSpPr/>
          <p:nvPr/>
        </p:nvCxnSpPr>
        <p:spPr>
          <a:xfrm>
            <a:off x="315886" y="911711"/>
            <a:ext cx="852054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99258" y="6398111"/>
            <a:ext cx="852054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pic>
        <p:nvPicPr>
          <p:cNvPr id="10" name="Picture 9" descr="GAO Logo"/>
          <p:cNvPicPr>
            <a:picLocks noChangeAspect="1"/>
          </p:cNvPicPr>
          <p:nvPr/>
        </p:nvPicPr>
        <p:blipFill>
          <a:blip r:embed="rId18" cstate="print"/>
          <a:stretch>
            <a:fillRect/>
          </a:stretch>
        </p:blipFill>
        <p:spPr>
          <a:xfrm>
            <a:off x="307573" y="470649"/>
            <a:ext cx="1208119" cy="403413"/>
          </a:xfrm>
          <a:prstGeom prst="rect">
            <a:avLst/>
          </a:prstGeom>
        </p:spPr>
      </p:pic>
    </p:spTree>
  </p:cSld>
  <p:clrMap bg1="lt1" tx1="dk1" bg2="lt2" tx2="dk2" accent1="accent1" accent2="accent2" accent3="accent3" accent4="accent4" accent5="accent5" accent6="accent6" hlink="hlink" folHlink="folHlink"/>
  <p:sldLayoutIdLst>
    <p:sldLayoutId id="2147484231" r:id="rId1"/>
    <p:sldLayoutId id="2147484232" r:id="rId2"/>
    <p:sldLayoutId id="2147484233" r:id="rId3"/>
    <p:sldLayoutId id="2147484234" r:id="rId4"/>
    <p:sldLayoutId id="2147484235" r:id="rId5"/>
    <p:sldLayoutId id="2147484236" r:id="rId6"/>
    <p:sldLayoutId id="2147484237" r:id="rId7"/>
    <p:sldLayoutId id="2147484238" r:id="rId8"/>
    <p:sldLayoutId id="2147484239" r:id="rId9"/>
    <p:sldLayoutId id="2147484240" r:id="rId10"/>
    <p:sldLayoutId id="2147484241" r:id="rId11"/>
    <p:sldLayoutId id="2147484242" r:id="rId12"/>
    <p:sldLayoutId id="2147484243" r:id="rId13"/>
    <p:sldLayoutId id="2147484244" r:id="rId14"/>
    <p:sldLayoutId id="2147484335" r:id="rId15"/>
  </p:sldLayoutIdLst>
  <p:hf hdr="0" ftr="0" dt="0"/>
  <p:txStyles>
    <p:titleStyle>
      <a:lvl1pPr algn="l" defTabSz="914079" rtl="0" eaLnBrk="1" latinLnBrk="0" hangingPunct="1">
        <a:spcBef>
          <a:spcPct val="0"/>
        </a:spcBef>
        <a:buNone/>
        <a:defRPr sz="3200" b="1" kern="1200">
          <a:solidFill>
            <a:schemeClr val="tx1"/>
          </a:solidFill>
          <a:latin typeface="Arial" pitchFamily="34" charset="0"/>
          <a:ea typeface="+mj-ea"/>
          <a:cs typeface="Arial" pitchFamily="34" charset="0"/>
        </a:defRPr>
      </a:lvl1pPr>
    </p:titleStyle>
    <p:bodyStyle>
      <a:lvl1pPr marL="342780" indent="-342780" algn="l" defTabSz="914079" rtl="0" eaLnBrk="1" fontAlgn="base" latinLnBrk="0" hangingPunct="1">
        <a:spcBef>
          <a:spcPts val="673"/>
        </a:spcBef>
        <a:spcAft>
          <a:spcPct val="0"/>
        </a:spcAft>
        <a:buFont typeface="Arial" pitchFamily="34" charset="0"/>
        <a:buChar char="•"/>
        <a:defRPr lang="en-US" sz="2200" kern="1200" dirty="0" smtClean="0">
          <a:solidFill>
            <a:schemeClr val="tx1"/>
          </a:solidFill>
          <a:latin typeface="Arial" pitchFamily="34" charset="0"/>
          <a:ea typeface="+mn-ea"/>
          <a:cs typeface="Arial" pitchFamily="34" charset="0"/>
        </a:defRPr>
      </a:lvl1pPr>
      <a:lvl2pPr marL="742689" indent="-285650" algn="l" defTabSz="914079" rtl="0" eaLnBrk="1" fontAlgn="base" latinLnBrk="0" hangingPunct="1">
        <a:lnSpc>
          <a:spcPct val="85000"/>
        </a:lnSpc>
        <a:spcBef>
          <a:spcPts val="673"/>
        </a:spcBef>
        <a:spcAft>
          <a:spcPct val="0"/>
        </a:spcAft>
        <a:buFont typeface="Arial" pitchFamily="34" charset="0"/>
        <a:buChar char="•"/>
        <a:defRPr lang="en-US" sz="2200" kern="1200" dirty="0" smtClean="0">
          <a:solidFill>
            <a:schemeClr val="tx1"/>
          </a:solidFill>
          <a:latin typeface="Arial" pitchFamily="34" charset="0"/>
          <a:ea typeface="+mn-ea"/>
          <a:cs typeface="Arial" pitchFamily="34" charset="0"/>
        </a:defRPr>
      </a:lvl2pPr>
      <a:lvl3pPr marL="1142599" indent="-228519" algn="l" defTabSz="914079" rtl="0" eaLnBrk="1" fontAlgn="base" latinLnBrk="0" hangingPunct="1">
        <a:lnSpc>
          <a:spcPct val="85000"/>
        </a:lnSpc>
        <a:spcBef>
          <a:spcPts val="673"/>
        </a:spcBef>
        <a:spcAft>
          <a:spcPct val="0"/>
        </a:spcAft>
        <a:buFont typeface="Arial" pitchFamily="34" charset="0"/>
        <a:buChar char="•"/>
        <a:defRPr lang="en-US" sz="2200" kern="1200" dirty="0" smtClean="0">
          <a:solidFill>
            <a:schemeClr val="tx1"/>
          </a:solidFill>
          <a:latin typeface="Arial" pitchFamily="34" charset="0"/>
          <a:ea typeface="+mn-ea"/>
          <a:cs typeface="Arial" pitchFamily="34" charset="0"/>
        </a:defRPr>
      </a:lvl3pPr>
      <a:lvl4pPr marL="1599638" indent="-228519" algn="l" defTabSz="914079" rtl="0" eaLnBrk="1" fontAlgn="base" latinLnBrk="0" hangingPunct="1">
        <a:lnSpc>
          <a:spcPct val="85000"/>
        </a:lnSpc>
        <a:spcBef>
          <a:spcPts val="404"/>
        </a:spcBef>
        <a:spcAft>
          <a:spcPct val="0"/>
        </a:spcAft>
        <a:buFont typeface="Arial" pitchFamily="34" charset="0"/>
        <a:buChar char="•"/>
        <a:defRPr lang="en-US" sz="2200" kern="1200" dirty="0" smtClean="0">
          <a:solidFill>
            <a:schemeClr val="tx1"/>
          </a:solidFill>
          <a:latin typeface="Arial" pitchFamily="34" charset="0"/>
          <a:ea typeface="+mn-ea"/>
          <a:cs typeface="Arial" pitchFamily="34" charset="0"/>
        </a:defRPr>
      </a:lvl4pPr>
      <a:lvl5pPr marL="2056678" indent="-228519" algn="l" defTabSz="914079" rtl="0" eaLnBrk="1" fontAlgn="base" latinLnBrk="0" hangingPunct="1">
        <a:spcBef>
          <a:spcPts val="404"/>
        </a:spcBef>
        <a:spcAft>
          <a:spcPct val="0"/>
        </a:spcAft>
        <a:buFont typeface="Arial" pitchFamily="34" charset="0"/>
        <a:buChar char="•"/>
        <a:defRPr lang="en-US" sz="1600" kern="1200" dirty="0" smtClean="0">
          <a:solidFill>
            <a:schemeClr val="tx1"/>
          </a:solidFill>
          <a:latin typeface="Arial" pitchFamily="34" charset="0"/>
          <a:ea typeface="+mn-ea"/>
          <a:cs typeface="Arial" pitchFamily="34" charset="0"/>
        </a:defRPr>
      </a:lvl5pPr>
      <a:lvl6pPr marL="2513718" indent="-228519" algn="l" defTabSz="914079"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758" indent="-228519" algn="l" defTabSz="914079"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797" indent="-228519" algn="l" defTabSz="914079"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837" indent="-228519" algn="l" defTabSz="914079"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079" rtl="0" eaLnBrk="1" latinLnBrk="0" hangingPunct="1">
        <a:defRPr sz="1800" kern="1200">
          <a:solidFill>
            <a:schemeClr val="tx1"/>
          </a:solidFill>
          <a:latin typeface="+mn-lt"/>
          <a:ea typeface="+mn-ea"/>
          <a:cs typeface="+mn-cs"/>
        </a:defRPr>
      </a:lvl1pPr>
      <a:lvl2pPr marL="457039" algn="l" defTabSz="914079" rtl="0" eaLnBrk="1" latinLnBrk="0" hangingPunct="1">
        <a:defRPr sz="1800" kern="1200">
          <a:solidFill>
            <a:schemeClr val="tx1"/>
          </a:solidFill>
          <a:latin typeface="+mn-lt"/>
          <a:ea typeface="+mn-ea"/>
          <a:cs typeface="+mn-cs"/>
        </a:defRPr>
      </a:lvl2pPr>
      <a:lvl3pPr marL="914079" algn="l" defTabSz="914079" rtl="0" eaLnBrk="1" latinLnBrk="0" hangingPunct="1">
        <a:defRPr sz="1800" kern="1200">
          <a:solidFill>
            <a:schemeClr val="tx1"/>
          </a:solidFill>
          <a:latin typeface="+mn-lt"/>
          <a:ea typeface="+mn-ea"/>
          <a:cs typeface="+mn-cs"/>
        </a:defRPr>
      </a:lvl3pPr>
      <a:lvl4pPr marL="1371119" algn="l" defTabSz="914079" rtl="0" eaLnBrk="1" latinLnBrk="0" hangingPunct="1">
        <a:defRPr sz="1800" kern="1200">
          <a:solidFill>
            <a:schemeClr val="tx1"/>
          </a:solidFill>
          <a:latin typeface="+mn-lt"/>
          <a:ea typeface="+mn-ea"/>
          <a:cs typeface="+mn-cs"/>
        </a:defRPr>
      </a:lvl4pPr>
      <a:lvl5pPr marL="1828159" algn="l" defTabSz="914079" rtl="0" eaLnBrk="1" latinLnBrk="0" hangingPunct="1">
        <a:defRPr sz="1800" kern="1200">
          <a:solidFill>
            <a:schemeClr val="tx1"/>
          </a:solidFill>
          <a:latin typeface="+mn-lt"/>
          <a:ea typeface="+mn-ea"/>
          <a:cs typeface="+mn-cs"/>
        </a:defRPr>
      </a:lvl5pPr>
      <a:lvl6pPr marL="2285199" algn="l" defTabSz="914079" rtl="0" eaLnBrk="1" latinLnBrk="0" hangingPunct="1">
        <a:defRPr sz="1800" kern="1200">
          <a:solidFill>
            <a:schemeClr val="tx1"/>
          </a:solidFill>
          <a:latin typeface="+mn-lt"/>
          <a:ea typeface="+mn-ea"/>
          <a:cs typeface="+mn-cs"/>
        </a:defRPr>
      </a:lvl6pPr>
      <a:lvl7pPr marL="2742237" algn="l" defTabSz="914079" rtl="0" eaLnBrk="1" latinLnBrk="0" hangingPunct="1">
        <a:defRPr sz="1800" kern="1200">
          <a:solidFill>
            <a:schemeClr val="tx1"/>
          </a:solidFill>
          <a:latin typeface="+mn-lt"/>
          <a:ea typeface="+mn-ea"/>
          <a:cs typeface="+mn-cs"/>
        </a:defRPr>
      </a:lvl7pPr>
      <a:lvl8pPr marL="3199278" algn="l" defTabSz="914079" rtl="0" eaLnBrk="1" latinLnBrk="0" hangingPunct="1">
        <a:defRPr sz="1800" kern="1200">
          <a:solidFill>
            <a:schemeClr val="tx1"/>
          </a:solidFill>
          <a:latin typeface="+mn-lt"/>
          <a:ea typeface="+mn-ea"/>
          <a:cs typeface="+mn-cs"/>
        </a:defRPr>
      </a:lvl8pPr>
      <a:lvl9pPr marL="3656316" algn="l" defTabSz="914079"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6" cstate="print">
            <a:grayscl/>
          </a:blip>
          <a:srcRect/>
          <a:stretch>
            <a:fillRect t="-2000" b="-2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99258" y="992395"/>
            <a:ext cx="8520545" cy="911711"/>
          </a:xfrm>
          <a:prstGeom prst="rect">
            <a:avLst/>
          </a:prstGeom>
        </p:spPr>
        <p:txBody>
          <a:bodyPr vert="horz" lIns="91397" tIns="45698" rIns="91397" bIns="45698"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99258" y="2097741"/>
            <a:ext cx="8520545" cy="4227755"/>
          </a:xfrm>
          <a:prstGeom prst="rect">
            <a:avLst/>
          </a:prstGeom>
        </p:spPr>
        <p:txBody>
          <a:bodyPr vert="horz" lIns="91397" tIns="45698" rIns="91397" bIns="4569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07571" y="6406181"/>
            <a:ext cx="1870364" cy="306593"/>
          </a:xfrm>
          <a:prstGeom prst="rect">
            <a:avLst/>
          </a:prstGeom>
        </p:spPr>
        <p:txBody>
          <a:bodyPr vert="horz" lIns="91397" tIns="45698" rIns="91397" bIns="45698" rtlCol="0" anchor="ctr"/>
          <a:lstStyle>
            <a:lvl1pPr algn="l">
              <a:defRPr sz="1400">
                <a:solidFill>
                  <a:srgbClr val="000000"/>
                </a:solidFill>
                <a:latin typeface="Arial" pitchFamily="34" charset="0"/>
                <a:cs typeface="Arial" pitchFamily="34" charset="0"/>
              </a:defRPr>
            </a:lvl1pPr>
          </a:lstStyle>
          <a:p>
            <a:fld id="{1FB68A62-2B2C-4307-B5A2-9C7E40409BE4}" type="datetime1">
              <a:rPr lang="en-US" smtClean="0"/>
              <a:pPr/>
              <a:t>6/29/2015</a:t>
            </a:fld>
            <a:endParaRPr lang="en-US" dirty="0"/>
          </a:p>
        </p:txBody>
      </p:sp>
      <p:sp>
        <p:nvSpPr>
          <p:cNvPr id="5" name="Footer Placeholder 4"/>
          <p:cNvSpPr>
            <a:spLocks noGrp="1"/>
          </p:cNvSpPr>
          <p:nvPr>
            <p:ph type="ftr" sz="quarter" idx="3"/>
          </p:nvPr>
        </p:nvSpPr>
        <p:spPr>
          <a:xfrm>
            <a:off x="3124200" y="6406182"/>
            <a:ext cx="2895600" cy="314661"/>
          </a:xfrm>
          <a:prstGeom prst="rect">
            <a:avLst/>
          </a:prstGeom>
        </p:spPr>
        <p:txBody>
          <a:bodyPr vert="horz" lIns="91397" tIns="45698" rIns="91397" bIns="45698" rtlCol="0" anchor="ctr"/>
          <a:lstStyle>
            <a:lvl1pPr algn="ctr">
              <a:defRPr sz="1400">
                <a:solidFill>
                  <a:srgbClr val="000000"/>
                </a:solidFill>
                <a:latin typeface="Arial" pitchFamily="34" charset="0"/>
                <a:cs typeface="Arial" pitchFamily="34" charset="0"/>
              </a:defRPr>
            </a:lvl1pPr>
          </a:lstStyle>
          <a:p>
            <a:endParaRPr lang="en-US" dirty="0"/>
          </a:p>
        </p:txBody>
      </p:sp>
      <p:sp>
        <p:nvSpPr>
          <p:cNvPr id="6" name="Slide Number Placeholder 5"/>
          <p:cNvSpPr>
            <a:spLocks noGrp="1"/>
          </p:cNvSpPr>
          <p:nvPr>
            <p:ph type="sldNum" sz="quarter" idx="4"/>
          </p:nvPr>
        </p:nvSpPr>
        <p:spPr>
          <a:xfrm>
            <a:off x="6691745" y="6406182"/>
            <a:ext cx="2133600" cy="314661"/>
          </a:xfrm>
          <a:prstGeom prst="rect">
            <a:avLst/>
          </a:prstGeom>
        </p:spPr>
        <p:txBody>
          <a:bodyPr vert="horz" lIns="91397" tIns="45698" rIns="91397" bIns="45698" rtlCol="0" anchor="ctr"/>
          <a:lstStyle>
            <a:lvl1pPr algn="r">
              <a:defRPr sz="1400">
                <a:solidFill>
                  <a:srgbClr val="000000"/>
                </a:solidFill>
                <a:latin typeface="Arial" pitchFamily="34" charset="0"/>
                <a:cs typeface="Arial" pitchFamily="34" charset="0"/>
              </a:defRPr>
            </a:lvl1pPr>
          </a:lstStyle>
          <a:p>
            <a:r>
              <a:rPr lang="en-US" dirty="0" smtClean="0"/>
              <a:t>Page </a:t>
            </a:r>
            <a:fld id="{01E16EBA-0216-4FA1-BFEC-225E79399361}" type="slidenum">
              <a:rPr lang="en-US" smtClean="0"/>
              <a:pPr/>
              <a:t>‹#›</a:t>
            </a:fld>
            <a:endParaRPr lang="en-US" dirty="0"/>
          </a:p>
        </p:txBody>
      </p:sp>
      <p:sp>
        <p:nvSpPr>
          <p:cNvPr id="7" name="TextBox 6"/>
          <p:cNvSpPr txBox="1"/>
          <p:nvPr/>
        </p:nvSpPr>
        <p:spPr>
          <a:xfrm>
            <a:off x="0" y="379209"/>
            <a:ext cx="9144000" cy="369320"/>
          </a:xfrm>
          <a:prstGeom prst="rect">
            <a:avLst/>
          </a:prstGeom>
          <a:noFill/>
        </p:spPr>
        <p:txBody>
          <a:bodyPr wrap="square" lIns="91397" tIns="45698" rIns="91397" bIns="45698" rtlCol="0">
            <a:spAutoFit/>
          </a:bodyPr>
          <a:lstStyle/>
          <a:p>
            <a:pPr algn="ctr"/>
            <a:r>
              <a:rPr lang="en-US" b="1" dirty="0" smtClean="0">
                <a:solidFill>
                  <a:srgbClr val="000000"/>
                </a:solidFill>
                <a:latin typeface="Arial" pitchFamily="34" charset="0"/>
                <a:cs typeface="Arial" pitchFamily="34" charset="0"/>
              </a:rPr>
              <a:t>PRELIMINARY</a:t>
            </a:r>
            <a:endParaRPr lang="en-US" b="1" dirty="0">
              <a:solidFill>
                <a:srgbClr val="000000"/>
              </a:solidFill>
              <a:latin typeface="Arial" pitchFamily="34" charset="0"/>
              <a:cs typeface="Arial" pitchFamily="34" charset="0"/>
            </a:endParaRPr>
          </a:p>
        </p:txBody>
      </p:sp>
      <p:cxnSp>
        <p:nvCxnSpPr>
          <p:cNvPr id="14" name="Straight Connector 13"/>
          <p:cNvCxnSpPr/>
          <p:nvPr/>
        </p:nvCxnSpPr>
        <p:spPr>
          <a:xfrm>
            <a:off x="315887" y="911711"/>
            <a:ext cx="8520545" cy="0"/>
          </a:xfrm>
          <a:prstGeom prst="line">
            <a:avLst/>
          </a:prstGeom>
          <a:ln w="3175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99258" y="6398111"/>
            <a:ext cx="8520545" cy="0"/>
          </a:xfrm>
          <a:prstGeom prst="line">
            <a:avLst/>
          </a:prstGeom>
          <a:ln w="31750">
            <a:solidFill>
              <a:srgbClr val="000000"/>
            </a:solidFill>
          </a:ln>
        </p:spPr>
        <p:style>
          <a:lnRef idx="1">
            <a:schemeClr val="accent1"/>
          </a:lnRef>
          <a:fillRef idx="0">
            <a:schemeClr val="accent1"/>
          </a:fillRef>
          <a:effectRef idx="0">
            <a:schemeClr val="accent1"/>
          </a:effectRef>
          <a:fontRef idx="minor">
            <a:schemeClr val="tx1"/>
          </a:fontRef>
        </p:style>
      </p:cxnSp>
      <p:pic>
        <p:nvPicPr>
          <p:cNvPr id="11" name="Picture 10" descr="GAO Logo"/>
          <p:cNvPicPr>
            <a:picLocks noChangeAspect="1"/>
          </p:cNvPicPr>
          <p:nvPr/>
        </p:nvPicPr>
        <p:blipFill>
          <a:blip r:embed="rId17" cstate="print"/>
          <a:stretch>
            <a:fillRect/>
          </a:stretch>
        </p:blipFill>
        <p:spPr>
          <a:xfrm>
            <a:off x="307574" y="470650"/>
            <a:ext cx="1208119" cy="403413"/>
          </a:xfrm>
          <a:prstGeom prst="rect">
            <a:avLst/>
          </a:prstGeom>
        </p:spPr>
      </p:pic>
    </p:spTree>
  </p:cSld>
  <p:clrMap bg1="lt1" tx1="dk1" bg2="lt2" tx2="dk2" accent1="accent1" accent2="accent2" accent3="accent3" accent4="accent4" accent5="accent5" accent6="accent6" hlink="hlink" folHlink="folHlink"/>
  <p:sldLayoutIdLst>
    <p:sldLayoutId id="2147484246" r:id="rId1"/>
    <p:sldLayoutId id="2147484247" r:id="rId2"/>
    <p:sldLayoutId id="2147484248" r:id="rId3"/>
    <p:sldLayoutId id="2147484249" r:id="rId4"/>
    <p:sldLayoutId id="2147484250" r:id="rId5"/>
    <p:sldLayoutId id="2147484251" r:id="rId6"/>
    <p:sldLayoutId id="2147484252" r:id="rId7"/>
    <p:sldLayoutId id="2147484253" r:id="rId8"/>
    <p:sldLayoutId id="2147484254" r:id="rId9"/>
    <p:sldLayoutId id="2147484255" r:id="rId10"/>
    <p:sldLayoutId id="2147484256" r:id="rId11"/>
    <p:sldLayoutId id="2147484257" r:id="rId12"/>
    <p:sldLayoutId id="2147484258" r:id="rId13"/>
    <p:sldLayoutId id="2147484259" r:id="rId14"/>
  </p:sldLayoutIdLst>
  <p:hf hdr="0" ftr="0" dt="0"/>
  <p:txStyles>
    <p:titleStyle>
      <a:lvl1pPr algn="l" defTabSz="913972" rtl="0" eaLnBrk="1" latinLnBrk="0" hangingPunct="1">
        <a:spcBef>
          <a:spcPct val="0"/>
        </a:spcBef>
        <a:buNone/>
        <a:defRPr sz="3200" b="1" kern="1200">
          <a:solidFill>
            <a:srgbClr val="000000"/>
          </a:solidFill>
          <a:latin typeface="Arial" pitchFamily="34" charset="0"/>
          <a:ea typeface="+mj-ea"/>
          <a:cs typeface="Arial" pitchFamily="34" charset="0"/>
        </a:defRPr>
      </a:lvl1pPr>
    </p:titleStyle>
    <p:bodyStyle>
      <a:lvl1pPr marL="342739" indent="-342739" algn="l" defTabSz="913972" rtl="0" eaLnBrk="1" fontAlgn="base" latinLnBrk="0" hangingPunct="1">
        <a:spcBef>
          <a:spcPts val="673"/>
        </a:spcBef>
        <a:spcAft>
          <a:spcPct val="0"/>
        </a:spcAft>
        <a:buFont typeface="Arial" pitchFamily="34" charset="0"/>
        <a:buChar char="•"/>
        <a:defRPr lang="en-US" sz="2200" kern="1200" dirty="0" smtClean="0">
          <a:solidFill>
            <a:srgbClr val="000000"/>
          </a:solidFill>
          <a:latin typeface="Arial" pitchFamily="34" charset="0"/>
          <a:ea typeface="+mn-ea"/>
          <a:cs typeface="Arial" pitchFamily="34" charset="0"/>
        </a:defRPr>
      </a:lvl1pPr>
      <a:lvl2pPr marL="742602" indent="-285616" algn="l" defTabSz="913972" rtl="0" eaLnBrk="1" fontAlgn="base" latinLnBrk="0" hangingPunct="1">
        <a:lnSpc>
          <a:spcPct val="85000"/>
        </a:lnSpc>
        <a:spcBef>
          <a:spcPts val="673"/>
        </a:spcBef>
        <a:spcAft>
          <a:spcPct val="0"/>
        </a:spcAft>
        <a:buFont typeface="Arial" pitchFamily="34" charset="0"/>
        <a:buChar char="•"/>
        <a:defRPr lang="en-US" sz="2200" kern="1200" dirty="0" smtClean="0">
          <a:solidFill>
            <a:srgbClr val="000000"/>
          </a:solidFill>
          <a:latin typeface="Arial" pitchFamily="34" charset="0"/>
          <a:ea typeface="+mn-ea"/>
          <a:cs typeface="Arial" pitchFamily="34" charset="0"/>
        </a:defRPr>
      </a:lvl2pPr>
      <a:lvl3pPr marL="1142466" indent="-228492" algn="l" defTabSz="913972" rtl="0" eaLnBrk="1" fontAlgn="base" latinLnBrk="0" hangingPunct="1">
        <a:lnSpc>
          <a:spcPct val="85000"/>
        </a:lnSpc>
        <a:spcBef>
          <a:spcPts val="673"/>
        </a:spcBef>
        <a:spcAft>
          <a:spcPct val="0"/>
        </a:spcAft>
        <a:buFont typeface="Arial" pitchFamily="34" charset="0"/>
        <a:buChar char="•"/>
        <a:defRPr lang="en-US" sz="2200" kern="1200" dirty="0" smtClean="0">
          <a:solidFill>
            <a:srgbClr val="000000"/>
          </a:solidFill>
          <a:latin typeface="Arial" pitchFamily="34" charset="0"/>
          <a:ea typeface="+mn-ea"/>
          <a:cs typeface="Arial" pitchFamily="34" charset="0"/>
        </a:defRPr>
      </a:lvl3pPr>
      <a:lvl4pPr marL="1599451" indent="-228492" algn="l" defTabSz="913972" rtl="0" eaLnBrk="1" fontAlgn="base" latinLnBrk="0" hangingPunct="1">
        <a:lnSpc>
          <a:spcPct val="85000"/>
        </a:lnSpc>
        <a:spcBef>
          <a:spcPts val="404"/>
        </a:spcBef>
        <a:spcAft>
          <a:spcPct val="0"/>
        </a:spcAft>
        <a:buFont typeface="Arial" pitchFamily="34" charset="0"/>
        <a:buChar char="•"/>
        <a:defRPr lang="en-US" sz="2200" kern="1200" dirty="0" smtClean="0">
          <a:solidFill>
            <a:srgbClr val="000000"/>
          </a:solidFill>
          <a:latin typeface="Arial" pitchFamily="34" charset="0"/>
          <a:ea typeface="+mn-ea"/>
          <a:cs typeface="Arial" pitchFamily="34" charset="0"/>
        </a:defRPr>
      </a:lvl4pPr>
      <a:lvl5pPr marL="2056438" indent="-228492" algn="l" defTabSz="913972" rtl="0" eaLnBrk="1" fontAlgn="base" latinLnBrk="0" hangingPunct="1">
        <a:spcBef>
          <a:spcPts val="404"/>
        </a:spcBef>
        <a:spcAft>
          <a:spcPct val="0"/>
        </a:spcAft>
        <a:buFont typeface="Arial" pitchFamily="34" charset="0"/>
        <a:buChar char="•"/>
        <a:defRPr lang="en-US" sz="1600" kern="1200" dirty="0" smtClean="0">
          <a:solidFill>
            <a:srgbClr val="000000"/>
          </a:solidFill>
          <a:latin typeface="Arial" pitchFamily="34" charset="0"/>
          <a:ea typeface="+mn-ea"/>
          <a:cs typeface="Arial" pitchFamily="34" charset="0"/>
        </a:defRPr>
      </a:lvl5pPr>
      <a:lvl6pPr marL="2513424" indent="-228492" algn="l" defTabSz="91397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411" indent="-228492" algn="l" defTabSz="91397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396" indent="-228492" algn="l" defTabSz="91397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382" indent="-228492" algn="l" defTabSz="91397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3972" rtl="0" eaLnBrk="1" latinLnBrk="0" hangingPunct="1">
        <a:defRPr sz="1800" kern="1200">
          <a:solidFill>
            <a:schemeClr val="tx1"/>
          </a:solidFill>
          <a:latin typeface="+mn-lt"/>
          <a:ea typeface="+mn-ea"/>
          <a:cs typeface="+mn-cs"/>
        </a:defRPr>
      </a:lvl1pPr>
      <a:lvl2pPr marL="456986" algn="l" defTabSz="913972" rtl="0" eaLnBrk="1" latinLnBrk="0" hangingPunct="1">
        <a:defRPr sz="1800" kern="1200">
          <a:solidFill>
            <a:schemeClr val="tx1"/>
          </a:solidFill>
          <a:latin typeface="+mn-lt"/>
          <a:ea typeface="+mn-ea"/>
          <a:cs typeface="+mn-cs"/>
        </a:defRPr>
      </a:lvl2pPr>
      <a:lvl3pPr marL="913972" algn="l" defTabSz="913972" rtl="0" eaLnBrk="1" latinLnBrk="0" hangingPunct="1">
        <a:defRPr sz="1800" kern="1200">
          <a:solidFill>
            <a:schemeClr val="tx1"/>
          </a:solidFill>
          <a:latin typeface="+mn-lt"/>
          <a:ea typeface="+mn-ea"/>
          <a:cs typeface="+mn-cs"/>
        </a:defRPr>
      </a:lvl3pPr>
      <a:lvl4pPr marL="1370959" algn="l" defTabSz="913972" rtl="0" eaLnBrk="1" latinLnBrk="0" hangingPunct="1">
        <a:defRPr sz="1800" kern="1200">
          <a:solidFill>
            <a:schemeClr val="tx1"/>
          </a:solidFill>
          <a:latin typeface="+mn-lt"/>
          <a:ea typeface="+mn-ea"/>
          <a:cs typeface="+mn-cs"/>
        </a:defRPr>
      </a:lvl4pPr>
      <a:lvl5pPr marL="1827945" algn="l" defTabSz="913972" rtl="0" eaLnBrk="1" latinLnBrk="0" hangingPunct="1">
        <a:defRPr sz="1800" kern="1200">
          <a:solidFill>
            <a:schemeClr val="tx1"/>
          </a:solidFill>
          <a:latin typeface="+mn-lt"/>
          <a:ea typeface="+mn-ea"/>
          <a:cs typeface="+mn-cs"/>
        </a:defRPr>
      </a:lvl5pPr>
      <a:lvl6pPr marL="2284932" algn="l" defTabSz="913972" rtl="0" eaLnBrk="1" latinLnBrk="0" hangingPunct="1">
        <a:defRPr sz="1800" kern="1200">
          <a:solidFill>
            <a:schemeClr val="tx1"/>
          </a:solidFill>
          <a:latin typeface="+mn-lt"/>
          <a:ea typeface="+mn-ea"/>
          <a:cs typeface="+mn-cs"/>
        </a:defRPr>
      </a:lvl6pPr>
      <a:lvl7pPr marL="2741916" algn="l" defTabSz="913972" rtl="0" eaLnBrk="1" latinLnBrk="0" hangingPunct="1">
        <a:defRPr sz="1800" kern="1200">
          <a:solidFill>
            <a:schemeClr val="tx1"/>
          </a:solidFill>
          <a:latin typeface="+mn-lt"/>
          <a:ea typeface="+mn-ea"/>
          <a:cs typeface="+mn-cs"/>
        </a:defRPr>
      </a:lvl7pPr>
      <a:lvl8pPr marL="3198904" algn="l" defTabSz="913972" rtl="0" eaLnBrk="1" latinLnBrk="0" hangingPunct="1">
        <a:defRPr sz="1800" kern="1200">
          <a:solidFill>
            <a:schemeClr val="tx1"/>
          </a:solidFill>
          <a:latin typeface="+mn-lt"/>
          <a:ea typeface="+mn-ea"/>
          <a:cs typeface="+mn-cs"/>
        </a:defRPr>
      </a:lvl8pPr>
      <a:lvl9pPr marL="3655888" algn="l" defTabSz="913972"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7" cstate="print">
            <a:grayscl/>
          </a:blip>
          <a:srcRect/>
          <a:stretch>
            <a:fillRect t="-2000" b="-2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99258" y="992395"/>
            <a:ext cx="8520545" cy="911711"/>
          </a:xfrm>
          <a:prstGeom prst="rect">
            <a:avLst/>
          </a:prstGeom>
        </p:spPr>
        <p:txBody>
          <a:bodyPr vert="horz" lIns="91387" tIns="45693" rIns="91387" bIns="45693"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99258" y="2097741"/>
            <a:ext cx="8520545" cy="4227755"/>
          </a:xfrm>
          <a:prstGeom prst="rect">
            <a:avLst/>
          </a:prstGeom>
        </p:spPr>
        <p:txBody>
          <a:bodyPr vert="horz" lIns="91387" tIns="45693" rIns="91387" bIns="45693"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07571" y="6406181"/>
            <a:ext cx="1870364" cy="306593"/>
          </a:xfrm>
          <a:prstGeom prst="rect">
            <a:avLst/>
          </a:prstGeom>
        </p:spPr>
        <p:txBody>
          <a:bodyPr vert="horz" lIns="91387" tIns="45693" rIns="91387" bIns="45693" rtlCol="0" anchor="ctr"/>
          <a:lstStyle>
            <a:lvl1pPr algn="l">
              <a:defRPr sz="1400">
                <a:solidFill>
                  <a:srgbClr val="000000"/>
                </a:solidFill>
                <a:latin typeface="Arial" pitchFamily="34" charset="0"/>
                <a:cs typeface="Arial" pitchFamily="34" charset="0"/>
              </a:defRPr>
            </a:lvl1pPr>
          </a:lstStyle>
          <a:p>
            <a:fld id="{B3D685D8-E52B-4131-824E-59B2D038003F}" type="datetime1">
              <a:rPr lang="en-US" smtClean="0"/>
              <a:pPr/>
              <a:t>6/29/2015</a:t>
            </a:fld>
            <a:endParaRPr lang="en-US" dirty="0"/>
          </a:p>
        </p:txBody>
      </p:sp>
      <p:sp>
        <p:nvSpPr>
          <p:cNvPr id="5" name="Footer Placeholder 4"/>
          <p:cNvSpPr>
            <a:spLocks noGrp="1"/>
          </p:cNvSpPr>
          <p:nvPr>
            <p:ph type="ftr" sz="quarter" idx="3"/>
          </p:nvPr>
        </p:nvSpPr>
        <p:spPr>
          <a:xfrm>
            <a:off x="3124200" y="6406182"/>
            <a:ext cx="2895600" cy="314661"/>
          </a:xfrm>
          <a:prstGeom prst="rect">
            <a:avLst/>
          </a:prstGeom>
        </p:spPr>
        <p:txBody>
          <a:bodyPr vert="horz" lIns="91387" tIns="45693" rIns="91387" bIns="45693" rtlCol="0" anchor="ctr"/>
          <a:lstStyle>
            <a:lvl1pPr algn="ctr">
              <a:defRPr sz="1400">
                <a:solidFill>
                  <a:srgbClr val="000000"/>
                </a:solidFill>
                <a:latin typeface="Arial" pitchFamily="34" charset="0"/>
                <a:cs typeface="Arial" pitchFamily="34" charset="0"/>
              </a:defRPr>
            </a:lvl1pPr>
          </a:lstStyle>
          <a:p>
            <a:endParaRPr lang="en-US" dirty="0"/>
          </a:p>
        </p:txBody>
      </p:sp>
      <p:sp>
        <p:nvSpPr>
          <p:cNvPr id="6" name="Slide Number Placeholder 5"/>
          <p:cNvSpPr>
            <a:spLocks noGrp="1"/>
          </p:cNvSpPr>
          <p:nvPr>
            <p:ph type="sldNum" sz="quarter" idx="4"/>
          </p:nvPr>
        </p:nvSpPr>
        <p:spPr>
          <a:xfrm>
            <a:off x="6691745" y="6406182"/>
            <a:ext cx="2133600" cy="314661"/>
          </a:xfrm>
          <a:prstGeom prst="rect">
            <a:avLst/>
          </a:prstGeom>
        </p:spPr>
        <p:txBody>
          <a:bodyPr vert="horz" lIns="91387" tIns="45693" rIns="91387" bIns="45693" rtlCol="0" anchor="ctr"/>
          <a:lstStyle>
            <a:lvl1pPr algn="r">
              <a:defRPr sz="1400">
                <a:solidFill>
                  <a:srgbClr val="000000"/>
                </a:solidFill>
                <a:latin typeface="Arial" pitchFamily="34" charset="0"/>
                <a:cs typeface="Arial" pitchFamily="34" charset="0"/>
              </a:defRPr>
            </a:lvl1pPr>
          </a:lstStyle>
          <a:p>
            <a:r>
              <a:rPr lang="en-US" dirty="0" smtClean="0"/>
              <a:t>Page </a:t>
            </a:r>
            <a:fld id="{01E16EBA-0216-4FA1-BFEC-225E79399361}" type="slidenum">
              <a:rPr lang="en-US" smtClean="0"/>
              <a:pPr/>
              <a:t>‹#›</a:t>
            </a:fld>
            <a:endParaRPr lang="en-US" dirty="0"/>
          </a:p>
        </p:txBody>
      </p:sp>
      <p:cxnSp>
        <p:nvCxnSpPr>
          <p:cNvPr id="14" name="Straight Connector 13"/>
          <p:cNvCxnSpPr/>
          <p:nvPr/>
        </p:nvCxnSpPr>
        <p:spPr>
          <a:xfrm>
            <a:off x="315887" y="911711"/>
            <a:ext cx="8520545" cy="0"/>
          </a:xfrm>
          <a:prstGeom prst="line">
            <a:avLst/>
          </a:prstGeom>
          <a:ln w="3175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99258" y="6398111"/>
            <a:ext cx="8520545" cy="0"/>
          </a:xfrm>
          <a:prstGeom prst="line">
            <a:avLst/>
          </a:prstGeom>
          <a:ln w="31750">
            <a:solidFill>
              <a:srgbClr val="000000"/>
            </a:solidFill>
          </a:ln>
        </p:spPr>
        <p:style>
          <a:lnRef idx="1">
            <a:schemeClr val="accent1"/>
          </a:lnRef>
          <a:fillRef idx="0">
            <a:schemeClr val="accent1"/>
          </a:fillRef>
          <a:effectRef idx="0">
            <a:schemeClr val="accent1"/>
          </a:effectRef>
          <a:fontRef idx="minor">
            <a:schemeClr val="tx1"/>
          </a:fontRef>
        </p:style>
      </p:cxnSp>
      <p:pic>
        <p:nvPicPr>
          <p:cNvPr id="10" name="Picture 9" descr="GAO Logo"/>
          <p:cNvPicPr>
            <a:picLocks noChangeAspect="1"/>
          </p:cNvPicPr>
          <p:nvPr/>
        </p:nvPicPr>
        <p:blipFill>
          <a:blip r:embed="rId18" cstate="print"/>
          <a:stretch>
            <a:fillRect/>
          </a:stretch>
        </p:blipFill>
        <p:spPr>
          <a:xfrm>
            <a:off x="307575" y="470651"/>
            <a:ext cx="1208119" cy="403413"/>
          </a:xfrm>
          <a:prstGeom prst="rect">
            <a:avLst/>
          </a:prstGeom>
        </p:spPr>
      </p:pic>
    </p:spTree>
  </p:cSld>
  <p:clrMap bg1="lt1" tx1="dk1" bg2="lt2" tx2="dk2" accent1="accent1" accent2="accent2" accent3="accent3" accent4="accent4" accent5="accent5" accent6="accent6" hlink="hlink" folHlink="folHlink"/>
  <p:sldLayoutIdLst>
    <p:sldLayoutId id="2147484261" r:id="rId1"/>
    <p:sldLayoutId id="2147484262" r:id="rId2"/>
    <p:sldLayoutId id="2147484263" r:id="rId3"/>
    <p:sldLayoutId id="2147484264" r:id="rId4"/>
    <p:sldLayoutId id="2147484265" r:id="rId5"/>
    <p:sldLayoutId id="2147484266" r:id="rId6"/>
    <p:sldLayoutId id="2147484267" r:id="rId7"/>
    <p:sldLayoutId id="2147484268" r:id="rId8"/>
    <p:sldLayoutId id="2147484269" r:id="rId9"/>
    <p:sldLayoutId id="2147484270" r:id="rId10"/>
    <p:sldLayoutId id="2147484271" r:id="rId11"/>
    <p:sldLayoutId id="2147484272" r:id="rId12"/>
    <p:sldLayoutId id="2147484273" r:id="rId13"/>
    <p:sldLayoutId id="2147484274" r:id="rId14"/>
    <p:sldLayoutId id="2147484337" r:id="rId15"/>
  </p:sldLayoutIdLst>
  <p:hf hdr="0" ftr="0" dt="0"/>
  <p:txStyles>
    <p:titleStyle>
      <a:lvl1pPr algn="l" defTabSz="913865" rtl="0" eaLnBrk="1" latinLnBrk="0" hangingPunct="1">
        <a:spcBef>
          <a:spcPct val="0"/>
        </a:spcBef>
        <a:buNone/>
        <a:defRPr sz="3200" b="1" kern="1200">
          <a:solidFill>
            <a:srgbClr val="000000"/>
          </a:solidFill>
          <a:latin typeface="Arial" pitchFamily="34" charset="0"/>
          <a:ea typeface="+mj-ea"/>
          <a:cs typeface="Arial" pitchFamily="34" charset="0"/>
        </a:defRPr>
      </a:lvl1pPr>
    </p:titleStyle>
    <p:bodyStyle>
      <a:lvl1pPr marL="342699" indent="-342699" algn="l" defTabSz="913865" rtl="0" eaLnBrk="1" fontAlgn="base" latinLnBrk="0" hangingPunct="1">
        <a:spcBef>
          <a:spcPts val="673"/>
        </a:spcBef>
        <a:spcAft>
          <a:spcPct val="0"/>
        </a:spcAft>
        <a:buFont typeface="Arial" pitchFamily="34" charset="0"/>
        <a:buChar char="•"/>
        <a:defRPr lang="en-US" sz="2200" kern="1200" dirty="0" smtClean="0">
          <a:solidFill>
            <a:srgbClr val="000000"/>
          </a:solidFill>
          <a:latin typeface="Arial" pitchFamily="34" charset="0"/>
          <a:ea typeface="+mn-ea"/>
          <a:cs typeface="Arial" pitchFamily="34" charset="0"/>
        </a:defRPr>
      </a:lvl1pPr>
      <a:lvl2pPr marL="742515" indent="-285582" algn="l" defTabSz="913865" rtl="0" eaLnBrk="1" fontAlgn="base" latinLnBrk="0" hangingPunct="1">
        <a:lnSpc>
          <a:spcPct val="85000"/>
        </a:lnSpc>
        <a:spcBef>
          <a:spcPts val="673"/>
        </a:spcBef>
        <a:spcAft>
          <a:spcPct val="0"/>
        </a:spcAft>
        <a:buFont typeface="Arial" pitchFamily="34" charset="0"/>
        <a:buChar char="•"/>
        <a:defRPr lang="en-US" sz="2200" kern="1200" dirty="0" smtClean="0">
          <a:solidFill>
            <a:srgbClr val="000000"/>
          </a:solidFill>
          <a:latin typeface="Arial" pitchFamily="34" charset="0"/>
          <a:ea typeface="+mn-ea"/>
          <a:cs typeface="Arial" pitchFamily="34" charset="0"/>
        </a:defRPr>
      </a:lvl2pPr>
      <a:lvl3pPr marL="1142333" indent="-228465" algn="l" defTabSz="913865" rtl="0" eaLnBrk="1" fontAlgn="base" latinLnBrk="0" hangingPunct="1">
        <a:lnSpc>
          <a:spcPct val="85000"/>
        </a:lnSpc>
        <a:spcBef>
          <a:spcPts val="673"/>
        </a:spcBef>
        <a:spcAft>
          <a:spcPct val="0"/>
        </a:spcAft>
        <a:buFont typeface="Arial" pitchFamily="34" charset="0"/>
        <a:buChar char="•"/>
        <a:defRPr lang="en-US" sz="2200" kern="1200" dirty="0" smtClean="0">
          <a:solidFill>
            <a:srgbClr val="000000"/>
          </a:solidFill>
          <a:latin typeface="Arial" pitchFamily="34" charset="0"/>
          <a:ea typeface="+mn-ea"/>
          <a:cs typeface="Arial" pitchFamily="34" charset="0"/>
        </a:defRPr>
      </a:lvl3pPr>
      <a:lvl4pPr marL="1599264" indent="-228465" algn="l" defTabSz="913865" rtl="0" eaLnBrk="1" fontAlgn="base" latinLnBrk="0" hangingPunct="1">
        <a:lnSpc>
          <a:spcPct val="85000"/>
        </a:lnSpc>
        <a:spcBef>
          <a:spcPts val="404"/>
        </a:spcBef>
        <a:spcAft>
          <a:spcPct val="0"/>
        </a:spcAft>
        <a:buFont typeface="Arial" pitchFamily="34" charset="0"/>
        <a:buChar char="•"/>
        <a:defRPr lang="en-US" sz="2200" kern="1200" dirty="0" smtClean="0">
          <a:solidFill>
            <a:srgbClr val="000000"/>
          </a:solidFill>
          <a:latin typeface="Arial" pitchFamily="34" charset="0"/>
          <a:ea typeface="+mn-ea"/>
          <a:cs typeface="Arial" pitchFamily="34" charset="0"/>
        </a:defRPr>
      </a:lvl4pPr>
      <a:lvl5pPr marL="2056197" indent="-228465" algn="l" defTabSz="913865" rtl="0" eaLnBrk="1" fontAlgn="base" latinLnBrk="0" hangingPunct="1">
        <a:spcBef>
          <a:spcPts val="404"/>
        </a:spcBef>
        <a:spcAft>
          <a:spcPct val="0"/>
        </a:spcAft>
        <a:buFont typeface="Arial" pitchFamily="34" charset="0"/>
        <a:buChar char="•"/>
        <a:defRPr lang="en-US" sz="1600" kern="1200" dirty="0" smtClean="0">
          <a:solidFill>
            <a:srgbClr val="000000"/>
          </a:solidFill>
          <a:latin typeface="Arial" pitchFamily="34" charset="0"/>
          <a:ea typeface="+mn-ea"/>
          <a:cs typeface="Arial" pitchFamily="34" charset="0"/>
        </a:defRPr>
      </a:lvl5pPr>
      <a:lvl6pPr marL="2513130" indent="-228465" algn="l" defTabSz="91386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064" indent="-228465" algn="l" defTabSz="91386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6996" indent="-228465" algn="l" defTabSz="91386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3927" indent="-228465" algn="l" defTabSz="913865"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3865" rtl="0" eaLnBrk="1" latinLnBrk="0" hangingPunct="1">
        <a:defRPr sz="1800" kern="1200">
          <a:solidFill>
            <a:schemeClr val="tx1"/>
          </a:solidFill>
          <a:latin typeface="+mn-lt"/>
          <a:ea typeface="+mn-ea"/>
          <a:cs typeface="+mn-cs"/>
        </a:defRPr>
      </a:lvl1pPr>
      <a:lvl2pPr marL="456933" algn="l" defTabSz="913865" rtl="0" eaLnBrk="1" latinLnBrk="0" hangingPunct="1">
        <a:defRPr sz="1800" kern="1200">
          <a:solidFill>
            <a:schemeClr val="tx1"/>
          </a:solidFill>
          <a:latin typeface="+mn-lt"/>
          <a:ea typeface="+mn-ea"/>
          <a:cs typeface="+mn-cs"/>
        </a:defRPr>
      </a:lvl2pPr>
      <a:lvl3pPr marL="913865" algn="l" defTabSz="913865" rtl="0" eaLnBrk="1" latinLnBrk="0" hangingPunct="1">
        <a:defRPr sz="1800" kern="1200">
          <a:solidFill>
            <a:schemeClr val="tx1"/>
          </a:solidFill>
          <a:latin typeface="+mn-lt"/>
          <a:ea typeface="+mn-ea"/>
          <a:cs typeface="+mn-cs"/>
        </a:defRPr>
      </a:lvl3pPr>
      <a:lvl4pPr marL="1370799" algn="l" defTabSz="913865" rtl="0" eaLnBrk="1" latinLnBrk="0" hangingPunct="1">
        <a:defRPr sz="1800" kern="1200">
          <a:solidFill>
            <a:schemeClr val="tx1"/>
          </a:solidFill>
          <a:latin typeface="+mn-lt"/>
          <a:ea typeface="+mn-ea"/>
          <a:cs typeface="+mn-cs"/>
        </a:defRPr>
      </a:lvl4pPr>
      <a:lvl5pPr marL="1827731" algn="l" defTabSz="913865" rtl="0" eaLnBrk="1" latinLnBrk="0" hangingPunct="1">
        <a:defRPr sz="1800" kern="1200">
          <a:solidFill>
            <a:schemeClr val="tx1"/>
          </a:solidFill>
          <a:latin typeface="+mn-lt"/>
          <a:ea typeface="+mn-ea"/>
          <a:cs typeface="+mn-cs"/>
        </a:defRPr>
      </a:lvl5pPr>
      <a:lvl6pPr marL="2284665" algn="l" defTabSz="913865" rtl="0" eaLnBrk="1" latinLnBrk="0" hangingPunct="1">
        <a:defRPr sz="1800" kern="1200">
          <a:solidFill>
            <a:schemeClr val="tx1"/>
          </a:solidFill>
          <a:latin typeface="+mn-lt"/>
          <a:ea typeface="+mn-ea"/>
          <a:cs typeface="+mn-cs"/>
        </a:defRPr>
      </a:lvl6pPr>
      <a:lvl7pPr marL="2741596" algn="l" defTabSz="913865" rtl="0" eaLnBrk="1" latinLnBrk="0" hangingPunct="1">
        <a:defRPr sz="1800" kern="1200">
          <a:solidFill>
            <a:schemeClr val="tx1"/>
          </a:solidFill>
          <a:latin typeface="+mn-lt"/>
          <a:ea typeface="+mn-ea"/>
          <a:cs typeface="+mn-cs"/>
        </a:defRPr>
      </a:lvl7pPr>
      <a:lvl8pPr marL="3198530" algn="l" defTabSz="913865" rtl="0" eaLnBrk="1" latinLnBrk="0" hangingPunct="1">
        <a:defRPr sz="1800" kern="1200">
          <a:solidFill>
            <a:schemeClr val="tx1"/>
          </a:solidFill>
          <a:latin typeface="+mn-lt"/>
          <a:ea typeface="+mn-ea"/>
          <a:cs typeface="+mn-cs"/>
        </a:defRPr>
      </a:lvl8pPr>
      <a:lvl9pPr marL="3655460" algn="l" defTabSz="913865"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99258" y="992395"/>
            <a:ext cx="8520545" cy="911711"/>
          </a:xfrm>
          <a:prstGeom prst="rect">
            <a:avLst/>
          </a:prstGeom>
        </p:spPr>
        <p:txBody>
          <a:bodyPr vert="horz" lIns="91376" tIns="45688" rIns="91376" bIns="45688"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99258" y="2097741"/>
            <a:ext cx="8520545" cy="4227755"/>
          </a:xfrm>
          <a:prstGeom prst="rect">
            <a:avLst/>
          </a:prstGeom>
        </p:spPr>
        <p:txBody>
          <a:bodyPr vert="horz" lIns="91376" tIns="45688" rIns="91376" bIns="4568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07571" y="6406181"/>
            <a:ext cx="1870364" cy="306593"/>
          </a:xfrm>
          <a:prstGeom prst="rect">
            <a:avLst/>
          </a:prstGeom>
        </p:spPr>
        <p:txBody>
          <a:bodyPr vert="horz" lIns="91376" tIns="45688" rIns="91376" bIns="45688" rtlCol="0" anchor="ctr"/>
          <a:lstStyle>
            <a:lvl1pPr algn="l">
              <a:defRPr sz="1400">
                <a:solidFill>
                  <a:schemeClr val="tx1"/>
                </a:solidFill>
                <a:latin typeface="Arial" pitchFamily="34" charset="0"/>
                <a:cs typeface="Arial" pitchFamily="34" charset="0"/>
              </a:defRPr>
            </a:lvl1pPr>
          </a:lstStyle>
          <a:p>
            <a:fld id="{FC7114BF-381C-44C0-BDE9-3CA28CC06FF8}" type="datetime1">
              <a:rPr lang="en-US" smtClean="0"/>
              <a:pPr/>
              <a:t>6/29/2015</a:t>
            </a:fld>
            <a:endParaRPr lang="en-US" dirty="0"/>
          </a:p>
        </p:txBody>
      </p:sp>
      <p:sp>
        <p:nvSpPr>
          <p:cNvPr id="5" name="Footer Placeholder 4"/>
          <p:cNvSpPr>
            <a:spLocks noGrp="1"/>
          </p:cNvSpPr>
          <p:nvPr>
            <p:ph type="ftr" sz="quarter" idx="3"/>
          </p:nvPr>
        </p:nvSpPr>
        <p:spPr>
          <a:xfrm>
            <a:off x="3124200" y="6406182"/>
            <a:ext cx="2895600" cy="314661"/>
          </a:xfrm>
          <a:prstGeom prst="rect">
            <a:avLst/>
          </a:prstGeom>
        </p:spPr>
        <p:txBody>
          <a:bodyPr vert="horz" lIns="91376" tIns="45688" rIns="91376" bIns="45688" rtlCol="0" anchor="ctr"/>
          <a:lstStyle>
            <a:lvl1pPr algn="ctr">
              <a:defRPr sz="1400">
                <a:solidFill>
                  <a:schemeClr val="tx1"/>
                </a:solidFill>
                <a:latin typeface="Arial" pitchFamily="34" charset="0"/>
                <a:cs typeface="Arial" pitchFamily="34" charset="0"/>
              </a:defRPr>
            </a:lvl1pPr>
          </a:lstStyle>
          <a:p>
            <a:endParaRPr lang="en-US" dirty="0"/>
          </a:p>
        </p:txBody>
      </p:sp>
      <p:sp>
        <p:nvSpPr>
          <p:cNvPr id="6" name="Slide Number Placeholder 5"/>
          <p:cNvSpPr>
            <a:spLocks noGrp="1"/>
          </p:cNvSpPr>
          <p:nvPr>
            <p:ph type="sldNum" sz="quarter" idx="4"/>
          </p:nvPr>
        </p:nvSpPr>
        <p:spPr>
          <a:xfrm>
            <a:off x="6691745" y="6406182"/>
            <a:ext cx="2133600" cy="314661"/>
          </a:xfrm>
          <a:prstGeom prst="rect">
            <a:avLst/>
          </a:prstGeom>
        </p:spPr>
        <p:txBody>
          <a:bodyPr vert="horz" lIns="91376" tIns="45688" rIns="91376" bIns="45688" rtlCol="0" anchor="ctr"/>
          <a:lstStyle>
            <a:lvl1pPr algn="r">
              <a:defRPr sz="1400">
                <a:solidFill>
                  <a:schemeClr val="tx1"/>
                </a:solidFill>
                <a:latin typeface="Arial" pitchFamily="34" charset="0"/>
                <a:cs typeface="Arial" pitchFamily="34" charset="0"/>
              </a:defRPr>
            </a:lvl1pPr>
          </a:lstStyle>
          <a:p>
            <a:r>
              <a:rPr lang="en-US" dirty="0" smtClean="0"/>
              <a:t>Page </a:t>
            </a:r>
            <a:fld id="{01E16EBA-0216-4FA1-BFEC-225E79399361}" type="slidenum">
              <a:rPr lang="en-US" smtClean="0"/>
              <a:pPr/>
              <a:t>‹#›</a:t>
            </a:fld>
            <a:endParaRPr lang="en-US" dirty="0"/>
          </a:p>
        </p:txBody>
      </p:sp>
      <p:sp>
        <p:nvSpPr>
          <p:cNvPr id="7" name="TextBox 6"/>
          <p:cNvSpPr txBox="1"/>
          <p:nvPr/>
        </p:nvSpPr>
        <p:spPr>
          <a:xfrm>
            <a:off x="0" y="379209"/>
            <a:ext cx="9144000" cy="369320"/>
          </a:xfrm>
          <a:prstGeom prst="rect">
            <a:avLst/>
          </a:prstGeom>
          <a:noFill/>
        </p:spPr>
        <p:txBody>
          <a:bodyPr wrap="square" lIns="91376" tIns="45688" rIns="91376" bIns="45688" rtlCol="0">
            <a:spAutoFit/>
          </a:bodyPr>
          <a:lstStyle/>
          <a:p>
            <a:pPr algn="ctr"/>
            <a:r>
              <a:rPr lang="en-US" b="1" dirty="0" smtClean="0">
                <a:latin typeface="Arial" pitchFamily="34" charset="0"/>
                <a:cs typeface="Arial" pitchFamily="34" charset="0"/>
              </a:rPr>
              <a:t>PRELIMINARY</a:t>
            </a:r>
            <a:endParaRPr lang="en-US" b="1" dirty="0">
              <a:latin typeface="Arial" pitchFamily="34" charset="0"/>
              <a:cs typeface="Arial" pitchFamily="34" charset="0"/>
            </a:endParaRPr>
          </a:p>
        </p:txBody>
      </p:sp>
      <p:cxnSp>
        <p:nvCxnSpPr>
          <p:cNvPr id="14" name="Straight Connector 13"/>
          <p:cNvCxnSpPr/>
          <p:nvPr/>
        </p:nvCxnSpPr>
        <p:spPr>
          <a:xfrm>
            <a:off x="315887" y="911711"/>
            <a:ext cx="852054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99258" y="6398111"/>
            <a:ext cx="852054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Picture 10" descr="GAO Logo"/>
          <p:cNvPicPr>
            <a:picLocks noChangeAspect="1"/>
          </p:cNvPicPr>
          <p:nvPr/>
        </p:nvPicPr>
        <p:blipFill>
          <a:blip r:embed="rId17" cstate="print"/>
          <a:stretch>
            <a:fillRect/>
          </a:stretch>
        </p:blipFill>
        <p:spPr>
          <a:xfrm>
            <a:off x="307576" y="470652"/>
            <a:ext cx="1208119" cy="403413"/>
          </a:xfrm>
          <a:prstGeom prst="rect">
            <a:avLst/>
          </a:prstGeom>
        </p:spPr>
      </p:pic>
    </p:spTree>
  </p:cSld>
  <p:clrMap bg1="lt1" tx1="dk1" bg2="lt2" tx2="dk2" accent1="accent1" accent2="accent2" accent3="accent3" accent4="accent4" accent5="accent5" accent6="accent6" hlink="hlink" folHlink="folHlink"/>
  <p:sldLayoutIdLst>
    <p:sldLayoutId id="2147484276" r:id="rId1"/>
    <p:sldLayoutId id="2147484277" r:id="rId2"/>
    <p:sldLayoutId id="2147484278" r:id="rId3"/>
    <p:sldLayoutId id="2147484279" r:id="rId4"/>
    <p:sldLayoutId id="2147484280" r:id="rId5"/>
    <p:sldLayoutId id="2147484281" r:id="rId6"/>
    <p:sldLayoutId id="2147484282" r:id="rId7"/>
    <p:sldLayoutId id="2147484283" r:id="rId8"/>
    <p:sldLayoutId id="2147484284" r:id="rId9"/>
    <p:sldLayoutId id="2147484285" r:id="rId10"/>
    <p:sldLayoutId id="2147484286" r:id="rId11"/>
    <p:sldLayoutId id="2147484287" r:id="rId12"/>
    <p:sldLayoutId id="2147484288" r:id="rId13"/>
    <p:sldLayoutId id="2147484289" r:id="rId14"/>
    <p:sldLayoutId id="2147484338" r:id="rId15"/>
  </p:sldLayoutIdLst>
  <p:hf hdr="0" ftr="0" dt="0"/>
  <p:txStyles>
    <p:titleStyle>
      <a:lvl1pPr algn="l" defTabSz="913758" rtl="0" eaLnBrk="1" latinLnBrk="0" hangingPunct="1">
        <a:spcBef>
          <a:spcPct val="0"/>
        </a:spcBef>
        <a:buNone/>
        <a:defRPr sz="3200" b="1" kern="1200">
          <a:solidFill>
            <a:schemeClr val="tx1"/>
          </a:solidFill>
          <a:latin typeface="Arial" pitchFamily="34" charset="0"/>
          <a:ea typeface="+mj-ea"/>
          <a:cs typeface="Arial" pitchFamily="34" charset="0"/>
        </a:defRPr>
      </a:lvl1pPr>
    </p:titleStyle>
    <p:bodyStyle>
      <a:lvl1pPr marL="342659" indent="-342659" algn="l" defTabSz="913758" rtl="0" eaLnBrk="1" fontAlgn="base" latinLnBrk="0" hangingPunct="1">
        <a:spcBef>
          <a:spcPts val="673"/>
        </a:spcBef>
        <a:spcAft>
          <a:spcPct val="0"/>
        </a:spcAft>
        <a:buFont typeface="Arial" pitchFamily="34" charset="0"/>
        <a:buChar char="•"/>
        <a:defRPr lang="en-US" sz="2200" kern="1200" dirty="0" smtClean="0">
          <a:solidFill>
            <a:schemeClr val="tx1"/>
          </a:solidFill>
          <a:latin typeface="Arial" pitchFamily="34" charset="0"/>
          <a:ea typeface="+mn-ea"/>
          <a:cs typeface="Arial" pitchFamily="34" charset="0"/>
        </a:defRPr>
      </a:lvl1pPr>
      <a:lvl2pPr marL="742428" indent="-285548" algn="l" defTabSz="913758" rtl="0" eaLnBrk="1" fontAlgn="base" latinLnBrk="0" hangingPunct="1">
        <a:lnSpc>
          <a:spcPct val="85000"/>
        </a:lnSpc>
        <a:spcBef>
          <a:spcPts val="673"/>
        </a:spcBef>
        <a:spcAft>
          <a:spcPct val="0"/>
        </a:spcAft>
        <a:buFont typeface="Arial" pitchFamily="34" charset="0"/>
        <a:buChar char="•"/>
        <a:defRPr lang="en-US" sz="2200" kern="1200" dirty="0" smtClean="0">
          <a:solidFill>
            <a:schemeClr val="tx1"/>
          </a:solidFill>
          <a:latin typeface="Arial" pitchFamily="34" charset="0"/>
          <a:ea typeface="+mn-ea"/>
          <a:cs typeface="Arial" pitchFamily="34" charset="0"/>
        </a:defRPr>
      </a:lvl2pPr>
      <a:lvl3pPr marL="1142199" indent="-228439" algn="l" defTabSz="913758" rtl="0" eaLnBrk="1" fontAlgn="base" latinLnBrk="0" hangingPunct="1">
        <a:lnSpc>
          <a:spcPct val="85000"/>
        </a:lnSpc>
        <a:spcBef>
          <a:spcPts val="673"/>
        </a:spcBef>
        <a:spcAft>
          <a:spcPct val="0"/>
        </a:spcAft>
        <a:buFont typeface="Arial" pitchFamily="34" charset="0"/>
        <a:buChar char="•"/>
        <a:defRPr lang="en-US" sz="2200" kern="1200" dirty="0" smtClean="0">
          <a:solidFill>
            <a:schemeClr val="tx1"/>
          </a:solidFill>
          <a:latin typeface="Arial" pitchFamily="34" charset="0"/>
          <a:ea typeface="+mn-ea"/>
          <a:cs typeface="Arial" pitchFamily="34" charset="0"/>
        </a:defRPr>
      </a:lvl3pPr>
      <a:lvl4pPr marL="1599077" indent="-228439" algn="l" defTabSz="913758" rtl="0" eaLnBrk="1" fontAlgn="base" latinLnBrk="0" hangingPunct="1">
        <a:lnSpc>
          <a:spcPct val="85000"/>
        </a:lnSpc>
        <a:spcBef>
          <a:spcPts val="404"/>
        </a:spcBef>
        <a:spcAft>
          <a:spcPct val="0"/>
        </a:spcAft>
        <a:buFont typeface="Arial" pitchFamily="34" charset="0"/>
        <a:buChar char="•"/>
        <a:defRPr lang="en-US" sz="2200" kern="1200" dirty="0" smtClean="0">
          <a:solidFill>
            <a:schemeClr val="tx1"/>
          </a:solidFill>
          <a:latin typeface="Arial" pitchFamily="34" charset="0"/>
          <a:ea typeface="+mn-ea"/>
          <a:cs typeface="Arial" pitchFamily="34" charset="0"/>
        </a:defRPr>
      </a:lvl4pPr>
      <a:lvl5pPr marL="2055957" indent="-228439" algn="l" defTabSz="913758" rtl="0" eaLnBrk="1" fontAlgn="base" latinLnBrk="0" hangingPunct="1">
        <a:spcBef>
          <a:spcPts val="404"/>
        </a:spcBef>
        <a:spcAft>
          <a:spcPct val="0"/>
        </a:spcAft>
        <a:buFont typeface="Arial" pitchFamily="34" charset="0"/>
        <a:buChar char="•"/>
        <a:defRPr lang="en-US" sz="1600" kern="1200" dirty="0" smtClean="0">
          <a:solidFill>
            <a:schemeClr val="tx1"/>
          </a:solidFill>
          <a:latin typeface="Arial" pitchFamily="34" charset="0"/>
          <a:ea typeface="+mn-ea"/>
          <a:cs typeface="Arial" pitchFamily="34" charset="0"/>
        </a:defRPr>
      </a:lvl5pPr>
      <a:lvl6pPr marL="2512836" indent="-228439" algn="l" defTabSz="91375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69716" indent="-228439" algn="l" defTabSz="91375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6595" indent="-228439" algn="l" defTabSz="91375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3472" indent="-228439" algn="l" defTabSz="91375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3758" rtl="0" eaLnBrk="1" latinLnBrk="0" hangingPunct="1">
        <a:defRPr sz="1800" kern="1200">
          <a:solidFill>
            <a:schemeClr val="tx1"/>
          </a:solidFill>
          <a:latin typeface="+mn-lt"/>
          <a:ea typeface="+mn-ea"/>
          <a:cs typeface="+mn-cs"/>
        </a:defRPr>
      </a:lvl1pPr>
      <a:lvl2pPr marL="456880" algn="l" defTabSz="913758" rtl="0" eaLnBrk="1" latinLnBrk="0" hangingPunct="1">
        <a:defRPr sz="1800" kern="1200">
          <a:solidFill>
            <a:schemeClr val="tx1"/>
          </a:solidFill>
          <a:latin typeface="+mn-lt"/>
          <a:ea typeface="+mn-ea"/>
          <a:cs typeface="+mn-cs"/>
        </a:defRPr>
      </a:lvl2pPr>
      <a:lvl3pPr marL="913758" algn="l" defTabSz="913758" rtl="0" eaLnBrk="1" latinLnBrk="0" hangingPunct="1">
        <a:defRPr sz="1800" kern="1200">
          <a:solidFill>
            <a:schemeClr val="tx1"/>
          </a:solidFill>
          <a:latin typeface="+mn-lt"/>
          <a:ea typeface="+mn-ea"/>
          <a:cs typeface="+mn-cs"/>
        </a:defRPr>
      </a:lvl3pPr>
      <a:lvl4pPr marL="1370639" algn="l" defTabSz="913758" rtl="0" eaLnBrk="1" latinLnBrk="0" hangingPunct="1">
        <a:defRPr sz="1800" kern="1200">
          <a:solidFill>
            <a:schemeClr val="tx1"/>
          </a:solidFill>
          <a:latin typeface="+mn-lt"/>
          <a:ea typeface="+mn-ea"/>
          <a:cs typeface="+mn-cs"/>
        </a:defRPr>
      </a:lvl4pPr>
      <a:lvl5pPr marL="1827517" algn="l" defTabSz="913758" rtl="0" eaLnBrk="1" latinLnBrk="0" hangingPunct="1">
        <a:defRPr sz="1800" kern="1200">
          <a:solidFill>
            <a:schemeClr val="tx1"/>
          </a:solidFill>
          <a:latin typeface="+mn-lt"/>
          <a:ea typeface="+mn-ea"/>
          <a:cs typeface="+mn-cs"/>
        </a:defRPr>
      </a:lvl5pPr>
      <a:lvl6pPr marL="2284398" algn="l" defTabSz="913758" rtl="0" eaLnBrk="1" latinLnBrk="0" hangingPunct="1">
        <a:defRPr sz="1800" kern="1200">
          <a:solidFill>
            <a:schemeClr val="tx1"/>
          </a:solidFill>
          <a:latin typeface="+mn-lt"/>
          <a:ea typeface="+mn-ea"/>
          <a:cs typeface="+mn-cs"/>
        </a:defRPr>
      </a:lvl6pPr>
      <a:lvl7pPr marL="2741275" algn="l" defTabSz="913758" rtl="0" eaLnBrk="1" latinLnBrk="0" hangingPunct="1">
        <a:defRPr sz="1800" kern="1200">
          <a:solidFill>
            <a:schemeClr val="tx1"/>
          </a:solidFill>
          <a:latin typeface="+mn-lt"/>
          <a:ea typeface="+mn-ea"/>
          <a:cs typeface="+mn-cs"/>
        </a:defRPr>
      </a:lvl7pPr>
      <a:lvl8pPr marL="3198156" algn="l" defTabSz="913758" rtl="0" eaLnBrk="1" latinLnBrk="0" hangingPunct="1">
        <a:defRPr sz="1800" kern="1200">
          <a:solidFill>
            <a:schemeClr val="tx1"/>
          </a:solidFill>
          <a:latin typeface="+mn-lt"/>
          <a:ea typeface="+mn-ea"/>
          <a:cs typeface="+mn-cs"/>
        </a:defRPr>
      </a:lvl8pPr>
      <a:lvl9pPr marL="3655033" algn="l" defTabSz="913758"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99258" y="992395"/>
            <a:ext cx="8520545" cy="911711"/>
          </a:xfrm>
          <a:prstGeom prst="rect">
            <a:avLst/>
          </a:prstGeom>
        </p:spPr>
        <p:txBody>
          <a:bodyPr vert="horz" lIns="91365" tIns="45683" rIns="91365" bIns="45683"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99258" y="2097741"/>
            <a:ext cx="8520545" cy="4227755"/>
          </a:xfrm>
          <a:prstGeom prst="rect">
            <a:avLst/>
          </a:prstGeom>
        </p:spPr>
        <p:txBody>
          <a:bodyPr vert="horz" lIns="91365" tIns="45683" rIns="91365" bIns="45683"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07571" y="6406181"/>
            <a:ext cx="1870364" cy="306593"/>
          </a:xfrm>
          <a:prstGeom prst="rect">
            <a:avLst/>
          </a:prstGeom>
        </p:spPr>
        <p:txBody>
          <a:bodyPr vert="horz" lIns="91365" tIns="45683" rIns="91365" bIns="45683" rtlCol="0" anchor="ctr"/>
          <a:lstStyle>
            <a:lvl1pPr algn="l">
              <a:defRPr sz="1400">
                <a:solidFill>
                  <a:schemeClr val="tx1"/>
                </a:solidFill>
                <a:latin typeface="Arial" pitchFamily="34" charset="0"/>
                <a:cs typeface="Arial" pitchFamily="34" charset="0"/>
              </a:defRPr>
            </a:lvl1pPr>
          </a:lstStyle>
          <a:p>
            <a:fld id="{D086FA2A-C11E-4A6A-8251-6A0296507E12}" type="datetime1">
              <a:rPr lang="en-US" smtClean="0"/>
              <a:pPr/>
              <a:t>6/29/2015</a:t>
            </a:fld>
            <a:endParaRPr lang="en-US" dirty="0"/>
          </a:p>
        </p:txBody>
      </p:sp>
      <p:sp>
        <p:nvSpPr>
          <p:cNvPr id="5" name="Footer Placeholder 4"/>
          <p:cNvSpPr>
            <a:spLocks noGrp="1"/>
          </p:cNvSpPr>
          <p:nvPr>
            <p:ph type="ftr" sz="quarter" idx="3"/>
          </p:nvPr>
        </p:nvSpPr>
        <p:spPr>
          <a:xfrm>
            <a:off x="3124200" y="6406182"/>
            <a:ext cx="2895600" cy="314661"/>
          </a:xfrm>
          <a:prstGeom prst="rect">
            <a:avLst/>
          </a:prstGeom>
        </p:spPr>
        <p:txBody>
          <a:bodyPr vert="horz" lIns="91365" tIns="45683" rIns="91365" bIns="45683" rtlCol="0" anchor="ctr"/>
          <a:lstStyle>
            <a:lvl1pPr algn="ctr">
              <a:defRPr sz="1400">
                <a:solidFill>
                  <a:schemeClr val="tx1"/>
                </a:solidFill>
                <a:latin typeface="Arial" pitchFamily="34" charset="0"/>
                <a:cs typeface="Arial" pitchFamily="34" charset="0"/>
              </a:defRPr>
            </a:lvl1pPr>
          </a:lstStyle>
          <a:p>
            <a:endParaRPr lang="en-US" dirty="0"/>
          </a:p>
        </p:txBody>
      </p:sp>
      <p:sp>
        <p:nvSpPr>
          <p:cNvPr id="6" name="Slide Number Placeholder 5"/>
          <p:cNvSpPr>
            <a:spLocks noGrp="1"/>
          </p:cNvSpPr>
          <p:nvPr>
            <p:ph type="sldNum" sz="quarter" idx="4"/>
          </p:nvPr>
        </p:nvSpPr>
        <p:spPr>
          <a:xfrm>
            <a:off x="6691745" y="6406182"/>
            <a:ext cx="2133600" cy="314661"/>
          </a:xfrm>
          <a:prstGeom prst="rect">
            <a:avLst/>
          </a:prstGeom>
        </p:spPr>
        <p:txBody>
          <a:bodyPr vert="horz" lIns="91365" tIns="45683" rIns="91365" bIns="45683" rtlCol="0" anchor="ctr"/>
          <a:lstStyle>
            <a:lvl1pPr algn="r">
              <a:defRPr sz="1400">
                <a:solidFill>
                  <a:schemeClr val="tx1"/>
                </a:solidFill>
                <a:latin typeface="Arial" pitchFamily="34" charset="0"/>
                <a:cs typeface="Arial" pitchFamily="34" charset="0"/>
              </a:defRPr>
            </a:lvl1pPr>
          </a:lstStyle>
          <a:p>
            <a:r>
              <a:rPr lang="en-US" dirty="0" smtClean="0"/>
              <a:t>Page </a:t>
            </a:r>
            <a:fld id="{01E16EBA-0216-4FA1-BFEC-225E79399361}" type="slidenum">
              <a:rPr lang="en-US" smtClean="0"/>
              <a:pPr/>
              <a:t>‹#›</a:t>
            </a:fld>
            <a:endParaRPr lang="en-US" dirty="0"/>
          </a:p>
        </p:txBody>
      </p:sp>
      <p:cxnSp>
        <p:nvCxnSpPr>
          <p:cNvPr id="14" name="Straight Connector 13"/>
          <p:cNvCxnSpPr/>
          <p:nvPr/>
        </p:nvCxnSpPr>
        <p:spPr>
          <a:xfrm>
            <a:off x="315887" y="911711"/>
            <a:ext cx="852054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99258" y="6398111"/>
            <a:ext cx="852054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pic>
        <p:nvPicPr>
          <p:cNvPr id="10" name="Picture 9" descr="GAO Logo"/>
          <p:cNvPicPr>
            <a:picLocks noChangeAspect="1"/>
          </p:cNvPicPr>
          <p:nvPr/>
        </p:nvPicPr>
        <p:blipFill>
          <a:blip r:embed="rId17" cstate="print"/>
          <a:stretch>
            <a:fillRect/>
          </a:stretch>
        </p:blipFill>
        <p:spPr>
          <a:xfrm>
            <a:off x="307577" y="470653"/>
            <a:ext cx="1208119" cy="403413"/>
          </a:xfrm>
          <a:prstGeom prst="rect">
            <a:avLst/>
          </a:prstGeom>
        </p:spPr>
      </p:pic>
    </p:spTree>
  </p:cSld>
  <p:clrMap bg1="lt1" tx1="dk1" bg2="lt2" tx2="dk2" accent1="accent1" accent2="accent2" accent3="accent3" accent4="accent4" accent5="accent5" accent6="accent6" hlink="hlink" folHlink="folHlink"/>
  <p:sldLayoutIdLst>
    <p:sldLayoutId id="2147484291" r:id="rId1"/>
    <p:sldLayoutId id="2147484292" r:id="rId2"/>
    <p:sldLayoutId id="2147484293" r:id="rId3"/>
    <p:sldLayoutId id="2147484294" r:id="rId4"/>
    <p:sldLayoutId id="2147484295" r:id="rId5"/>
    <p:sldLayoutId id="2147484296" r:id="rId6"/>
    <p:sldLayoutId id="2147484297" r:id="rId7"/>
    <p:sldLayoutId id="2147484298" r:id="rId8"/>
    <p:sldLayoutId id="2147484299" r:id="rId9"/>
    <p:sldLayoutId id="2147484300" r:id="rId10"/>
    <p:sldLayoutId id="2147484301" r:id="rId11"/>
    <p:sldLayoutId id="2147484302" r:id="rId12"/>
    <p:sldLayoutId id="2147484303" r:id="rId13"/>
    <p:sldLayoutId id="2147484304" r:id="rId14"/>
    <p:sldLayoutId id="2147484339" r:id="rId15"/>
  </p:sldLayoutIdLst>
  <p:hf hdr="0" ftr="0" dt="0"/>
  <p:txStyles>
    <p:titleStyle>
      <a:lvl1pPr algn="l" defTabSz="913651" rtl="0" eaLnBrk="1" latinLnBrk="0" hangingPunct="1">
        <a:spcBef>
          <a:spcPct val="0"/>
        </a:spcBef>
        <a:buNone/>
        <a:defRPr sz="3200" b="1" kern="1200">
          <a:solidFill>
            <a:schemeClr val="tx1"/>
          </a:solidFill>
          <a:latin typeface="Arial" pitchFamily="34" charset="0"/>
          <a:ea typeface="+mj-ea"/>
          <a:cs typeface="Arial" pitchFamily="34" charset="0"/>
        </a:defRPr>
      </a:lvl1pPr>
    </p:titleStyle>
    <p:bodyStyle>
      <a:lvl1pPr marL="342619" indent="-342619" algn="l" defTabSz="913651" rtl="0" eaLnBrk="1" fontAlgn="base" latinLnBrk="0" hangingPunct="1">
        <a:spcBef>
          <a:spcPts val="673"/>
        </a:spcBef>
        <a:spcAft>
          <a:spcPct val="0"/>
        </a:spcAft>
        <a:buFont typeface="Arial" pitchFamily="34" charset="0"/>
        <a:buChar char="•"/>
        <a:defRPr lang="en-US" sz="2200" kern="1200" dirty="0" smtClean="0">
          <a:solidFill>
            <a:schemeClr val="tx1"/>
          </a:solidFill>
          <a:latin typeface="Arial" pitchFamily="34" charset="0"/>
          <a:ea typeface="+mn-ea"/>
          <a:cs typeface="Arial" pitchFamily="34" charset="0"/>
        </a:defRPr>
      </a:lvl1pPr>
      <a:lvl2pPr marL="742341" indent="-285515" algn="l" defTabSz="913651" rtl="0" eaLnBrk="1" fontAlgn="base" latinLnBrk="0" hangingPunct="1">
        <a:lnSpc>
          <a:spcPct val="85000"/>
        </a:lnSpc>
        <a:spcBef>
          <a:spcPts val="673"/>
        </a:spcBef>
        <a:spcAft>
          <a:spcPct val="0"/>
        </a:spcAft>
        <a:buFont typeface="Arial" pitchFamily="34" charset="0"/>
        <a:buChar char="•"/>
        <a:defRPr lang="en-US" sz="2200" kern="1200" dirty="0" smtClean="0">
          <a:solidFill>
            <a:schemeClr val="tx1"/>
          </a:solidFill>
          <a:latin typeface="Arial" pitchFamily="34" charset="0"/>
          <a:ea typeface="+mn-ea"/>
          <a:cs typeface="Arial" pitchFamily="34" charset="0"/>
        </a:defRPr>
      </a:lvl2pPr>
      <a:lvl3pPr marL="1142065" indent="-228413" algn="l" defTabSz="913651" rtl="0" eaLnBrk="1" fontAlgn="base" latinLnBrk="0" hangingPunct="1">
        <a:lnSpc>
          <a:spcPct val="85000"/>
        </a:lnSpc>
        <a:spcBef>
          <a:spcPts val="673"/>
        </a:spcBef>
        <a:spcAft>
          <a:spcPct val="0"/>
        </a:spcAft>
        <a:buFont typeface="Arial" pitchFamily="34" charset="0"/>
        <a:buChar char="•"/>
        <a:defRPr lang="en-US" sz="2200" kern="1200" dirty="0" smtClean="0">
          <a:solidFill>
            <a:schemeClr val="tx1"/>
          </a:solidFill>
          <a:latin typeface="Arial" pitchFamily="34" charset="0"/>
          <a:ea typeface="+mn-ea"/>
          <a:cs typeface="Arial" pitchFamily="34" charset="0"/>
        </a:defRPr>
      </a:lvl3pPr>
      <a:lvl4pPr marL="1598890" indent="-228413" algn="l" defTabSz="913651" rtl="0" eaLnBrk="1" fontAlgn="base" latinLnBrk="0" hangingPunct="1">
        <a:lnSpc>
          <a:spcPct val="85000"/>
        </a:lnSpc>
        <a:spcBef>
          <a:spcPts val="404"/>
        </a:spcBef>
        <a:spcAft>
          <a:spcPct val="0"/>
        </a:spcAft>
        <a:buFont typeface="Arial" pitchFamily="34" charset="0"/>
        <a:buChar char="•"/>
        <a:defRPr lang="en-US" sz="2200" kern="1200" dirty="0" smtClean="0">
          <a:solidFill>
            <a:schemeClr val="tx1"/>
          </a:solidFill>
          <a:latin typeface="Arial" pitchFamily="34" charset="0"/>
          <a:ea typeface="+mn-ea"/>
          <a:cs typeface="Arial" pitchFamily="34" charset="0"/>
        </a:defRPr>
      </a:lvl4pPr>
      <a:lvl5pPr marL="2055716" indent="-228413" algn="l" defTabSz="913651" rtl="0" eaLnBrk="1" fontAlgn="base" latinLnBrk="0" hangingPunct="1">
        <a:spcBef>
          <a:spcPts val="404"/>
        </a:spcBef>
        <a:spcAft>
          <a:spcPct val="0"/>
        </a:spcAft>
        <a:buFont typeface="Arial" pitchFamily="34" charset="0"/>
        <a:buChar char="•"/>
        <a:defRPr lang="en-US" sz="1600" kern="1200" dirty="0" smtClean="0">
          <a:solidFill>
            <a:schemeClr val="tx1"/>
          </a:solidFill>
          <a:latin typeface="Arial" pitchFamily="34" charset="0"/>
          <a:ea typeface="+mn-ea"/>
          <a:cs typeface="Arial" pitchFamily="34" charset="0"/>
        </a:defRPr>
      </a:lvl5pPr>
      <a:lvl6pPr marL="2512542" indent="-228413" algn="l" defTabSz="91365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69369" indent="-228413" algn="l" defTabSz="91365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6194" indent="-228413" algn="l" defTabSz="91365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3018" indent="-228413" algn="l" defTabSz="91365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3651" rtl="0" eaLnBrk="1" latinLnBrk="0" hangingPunct="1">
        <a:defRPr sz="1800" kern="1200">
          <a:solidFill>
            <a:schemeClr val="tx1"/>
          </a:solidFill>
          <a:latin typeface="+mn-lt"/>
          <a:ea typeface="+mn-ea"/>
          <a:cs typeface="+mn-cs"/>
        </a:defRPr>
      </a:lvl1pPr>
      <a:lvl2pPr marL="456827" algn="l" defTabSz="913651" rtl="0" eaLnBrk="1" latinLnBrk="0" hangingPunct="1">
        <a:defRPr sz="1800" kern="1200">
          <a:solidFill>
            <a:schemeClr val="tx1"/>
          </a:solidFill>
          <a:latin typeface="+mn-lt"/>
          <a:ea typeface="+mn-ea"/>
          <a:cs typeface="+mn-cs"/>
        </a:defRPr>
      </a:lvl2pPr>
      <a:lvl3pPr marL="913651" algn="l" defTabSz="913651" rtl="0" eaLnBrk="1" latinLnBrk="0" hangingPunct="1">
        <a:defRPr sz="1800" kern="1200">
          <a:solidFill>
            <a:schemeClr val="tx1"/>
          </a:solidFill>
          <a:latin typeface="+mn-lt"/>
          <a:ea typeface="+mn-ea"/>
          <a:cs typeface="+mn-cs"/>
        </a:defRPr>
      </a:lvl3pPr>
      <a:lvl4pPr marL="1370479" algn="l" defTabSz="913651" rtl="0" eaLnBrk="1" latinLnBrk="0" hangingPunct="1">
        <a:defRPr sz="1800" kern="1200">
          <a:solidFill>
            <a:schemeClr val="tx1"/>
          </a:solidFill>
          <a:latin typeface="+mn-lt"/>
          <a:ea typeface="+mn-ea"/>
          <a:cs typeface="+mn-cs"/>
        </a:defRPr>
      </a:lvl4pPr>
      <a:lvl5pPr marL="1827303" algn="l" defTabSz="913651" rtl="0" eaLnBrk="1" latinLnBrk="0" hangingPunct="1">
        <a:defRPr sz="1800" kern="1200">
          <a:solidFill>
            <a:schemeClr val="tx1"/>
          </a:solidFill>
          <a:latin typeface="+mn-lt"/>
          <a:ea typeface="+mn-ea"/>
          <a:cs typeface="+mn-cs"/>
        </a:defRPr>
      </a:lvl5pPr>
      <a:lvl6pPr marL="2284131" algn="l" defTabSz="913651" rtl="0" eaLnBrk="1" latinLnBrk="0" hangingPunct="1">
        <a:defRPr sz="1800" kern="1200">
          <a:solidFill>
            <a:schemeClr val="tx1"/>
          </a:solidFill>
          <a:latin typeface="+mn-lt"/>
          <a:ea typeface="+mn-ea"/>
          <a:cs typeface="+mn-cs"/>
        </a:defRPr>
      </a:lvl6pPr>
      <a:lvl7pPr marL="2740955" algn="l" defTabSz="913651" rtl="0" eaLnBrk="1" latinLnBrk="0" hangingPunct="1">
        <a:defRPr sz="1800" kern="1200">
          <a:solidFill>
            <a:schemeClr val="tx1"/>
          </a:solidFill>
          <a:latin typeface="+mn-lt"/>
          <a:ea typeface="+mn-ea"/>
          <a:cs typeface="+mn-cs"/>
        </a:defRPr>
      </a:lvl7pPr>
      <a:lvl8pPr marL="3197782" algn="l" defTabSz="913651" rtl="0" eaLnBrk="1" latinLnBrk="0" hangingPunct="1">
        <a:defRPr sz="1800" kern="1200">
          <a:solidFill>
            <a:schemeClr val="tx1"/>
          </a:solidFill>
          <a:latin typeface="+mn-lt"/>
          <a:ea typeface="+mn-ea"/>
          <a:cs typeface="+mn-cs"/>
        </a:defRPr>
      </a:lvl8pPr>
      <a:lvl9pPr marL="3654606" algn="l" defTabSz="913651"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99258" y="992395"/>
            <a:ext cx="8520545" cy="911711"/>
          </a:xfrm>
          <a:prstGeom prst="rect">
            <a:avLst/>
          </a:prstGeom>
        </p:spPr>
        <p:txBody>
          <a:bodyPr vert="horz" lIns="91354" tIns="45678" rIns="91354" bIns="45678"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99258" y="2097741"/>
            <a:ext cx="8520545" cy="4227755"/>
          </a:xfrm>
          <a:prstGeom prst="rect">
            <a:avLst/>
          </a:prstGeom>
        </p:spPr>
        <p:txBody>
          <a:bodyPr vert="horz" lIns="91354" tIns="45678" rIns="91354" bIns="4567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07571" y="6406181"/>
            <a:ext cx="1870364" cy="306593"/>
          </a:xfrm>
          <a:prstGeom prst="rect">
            <a:avLst/>
          </a:prstGeom>
        </p:spPr>
        <p:txBody>
          <a:bodyPr vert="horz" lIns="91354" tIns="45678" rIns="91354" bIns="45678" rtlCol="0" anchor="ctr"/>
          <a:lstStyle>
            <a:lvl1pPr algn="l">
              <a:defRPr sz="1400">
                <a:solidFill>
                  <a:srgbClr val="000000"/>
                </a:solidFill>
                <a:latin typeface="Arial" pitchFamily="34" charset="0"/>
                <a:cs typeface="Arial" pitchFamily="34" charset="0"/>
              </a:defRPr>
            </a:lvl1pPr>
          </a:lstStyle>
          <a:p>
            <a:fld id="{D6FBB96D-542B-4156-8D4B-0F7DEF91E2BD}" type="datetime1">
              <a:rPr lang="en-US" smtClean="0"/>
              <a:pPr/>
              <a:t>6/29/2015</a:t>
            </a:fld>
            <a:endParaRPr lang="en-US" dirty="0"/>
          </a:p>
        </p:txBody>
      </p:sp>
      <p:sp>
        <p:nvSpPr>
          <p:cNvPr id="5" name="Footer Placeholder 4"/>
          <p:cNvSpPr>
            <a:spLocks noGrp="1"/>
          </p:cNvSpPr>
          <p:nvPr>
            <p:ph type="ftr" sz="quarter" idx="3"/>
          </p:nvPr>
        </p:nvSpPr>
        <p:spPr>
          <a:xfrm>
            <a:off x="3124200" y="6406182"/>
            <a:ext cx="2895600" cy="314661"/>
          </a:xfrm>
          <a:prstGeom prst="rect">
            <a:avLst/>
          </a:prstGeom>
        </p:spPr>
        <p:txBody>
          <a:bodyPr vert="horz" lIns="91354" tIns="45678" rIns="91354" bIns="45678" rtlCol="0" anchor="ctr"/>
          <a:lstStyle>
            <a:lvl1pPr algn="ctr">
              <a:defRPr sz="1400">
                <a:solidFill>
                  <a:srgbClr val="000000"/>
                </a:solidFill>
                <a:latin typeface="Arial" pitchFamily="34" charset="0"/>
                <a:cs typeface="Arial" pitchFamily="34" charset="0"/>
              </a:defRPr>
            </a:lvl1pPr>
          </a:lstStyle>
          <a:p>
            <a:endParaRPr lang="en-US" dirty="0"/>
          </a:p>
        </p:txBody>
      </p:sp>
      <p:sp>
        <p:nvSpPr>
          <p:cNvPr id="6" name="Slide Number Placeholder 5"/>
          <p:cNvSpPr>
            <a:spLocks noGrp="1"/>
          </p:cNvSpPr>
          <p:nvPr>
            <p:ph type="sldNum" sz="quarter" idx="4"/>
          </p:nvPr>
        </p:nvSpPr>
        <p:spPr>
          <a:xfrm>
            <a:off x="6691745" y="6406182"/>
            <a:ext cx="2133600" cy="314661"/>
          </a:xfrm>
          <a:prstGeom prst="rect">
            <a:avLst/>
          </a:prstGeom>
        </p:spPr>
        <p:txBody>
          <a:bodyPr vert="horz" lIns="91354" tIns="45678" rIns="91354" bIns="45678" rtlCol="0" anchor="ctr"/>
          <a:lstStyle>
            <a:lvl1pPr algn="r">
              <a:defRPr sz="1400">
                <a:solidFill>
                  <a:srgbClr val="000000"/>
                </a:solidFill>
                <a:latin typeface="Arial" pitchFamily="34" charset="0"/>
                <a:cs typeface="Arial" pitchFamily="34" charset="0"/>
              </a:defRPr>
            </a:lvl1pPr>
          </a:lstStyle>
          <a:p>
            <a:r>
              <a:rPr lang="en-US" dirty="0" smtClean="0"/>
              <a:t>Page </a:t>
            </a:r>
            <a:fld id="{01E16EBA-0216-4FA1-BFEC-225E79399361}" type="slidenum">
              <a:rPr lang="en-US" smtClean="0"/>
              <a:pPr/>
              <a:t>‹#›</a:t>
            </a:fld>
            <a:endParaRPr lang="en-US" dirty="0"/>
          </a:p>
        </p:txBody>
      </p:sp>
      <p:sp>
        <p:nvSpPr>
          <p:cNvPr id="7" name="TextBox 6"/>
          <p:cNvSpPr txBox="1"/>
          <p:nvPr/>
        </p:nvSpPr>
        <p:spPr>
          <a:xfrm>
            <a:off x="0" y="379209"/>
            <a:ext cx="9144000" cy="369320"/>
          </a:xfrm>
          <a:prstGeom prst="rect">
            <a:avLst/>
          </a:prstGeom>
          <a:noFill/>
        </p:spPr>
        <p:txBody>
          <a:bodyPr wrap="square" lIns="91354" tIns="45678" rIns="91354" bIns="45678" rtlCol="0">
            <a:spAutoFit/>
          </a:bodyPr>
          <a:lstStyle/>
          <a:p>
            <a:pPr algn="ctr"/>
            <a:r>
              <a:rPr lang="en-US" b="1" dirty="0" smtClean="0">
                <a:solidFill>
                  <a:srgbClr val="000000"/>
                </a:solidFill>
                <a:latin typeface="Arial" pitchFamily="34" charset="0"/>
                <a:cs typeface="Arial" pitchFamily="34" charset="0"/>
              </a:rPr>
              <a:t>PRELIMINARY</a:t>
            </a:r>
            <a:endParaRPr lang="en-US" b="1" dirty="0">
              <a:solidFill>
                <a:srgbClr val="000000"/>
              </a:solidFill>
              <a:latin typeface="Arial" pitchFamily="34" charset="0"/>
              <a:cs typeface="Arial" pitchFamily="34" charset="0"/>
            </a:endParaRPr>
          </a:p>
        </p:txBody>
      </p:sp>
      <p:cxnSp>
        <p:nvCxnSpPr>
          <p:cNvPr id="14" name="Straight Connector 13"/>
          <p:cNvCxnSpPr/>
          <p:nvPr/>
        </p:nvCxnSpPr>
        <p:spPr>
          <a:xfrm>
            <a:off x="315887" y="911711"/>
            <a:ext cx="8520545" cy="0"/>
          </a:xfrm>
          <a:prstGeom prst="line">
            <a:avLst/>
          </a:prstGeom>
          <a:ln w="3175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99258" y="6398111"/>
            <a:ext cx="8520545" cy="0"/>
          </a:xfrm>
          <a:prstGeom prst="line">
            <a:avLst/>
          </a:prstGeom>
          <a:ln w="31750">
            <a:solidFill>
              <a:srgbClr val="000000"/>
            </a:solidFill>
          </a:ln>
        </p:spPr>
        <p:style>
          <a:lnRef idx="1">
            <a:schemeClr val="accent1"/>
          </a:lnRef>
          <a:fillRef idx="0">
            <a:schemeClr val="accent1"/>
          </a:fillRef>
          <a:effectRef idx="0">
            <a:schemeClr val="accent1"/>
          </a:effectRef>
          <a:fontRef idx="minor">
            <a:schemeClr val="tx1"/>
          </a:fontRef>
        </p:style>
      </p:cxnSp>
      <p:pic>
        <p:nvPicPr>
          <p:cNvPr id="11" name="Picture 10" descr="GAO Logo"/>
          <p:cNvPicPr>
            <a:picLocks noChangeAspect="1"/>
          </p:cNvPicPr>
          <p:nvPr/>
        </p:nvPicPr>
        <p:blipFill>
          <a:blip r:embed="rId17" cstate="print"/>
          <a:stretch>
            <a:fillRect/>
          </a:stretch>
        </p:blipFill>
        <p:spPr>
          <a:xfrm>
            <a:off x="307578" y="470654"/>
            <a:ext cx="1208119" cy="403413"/>
          </a:xfrm>
          <a:prstGeom prst="rect">
            <a:avLst/>
          </a:prstGeom>
        </p:spPr>
      </p:pic>
    </p:spTree>
  </p:cSld>
  <p:clrMap bg1="lt1" tx1="dk1" bg2="lt2" tx2="dk2" accent1="accent1" accent2="accent2" accent3="accent3" accent4="accent4" accent5="accent5" accent6="accent6" hlink="hlink" folHlink="folHlink"/>
  <p:sldLayoutIdLst>
    <p:sldLayoutId id="2147484306" r:id="rId1"/>
    <p:sldLayoutId id="2147484307" r:id="rId2"/>
    <p:sldLayoutId id="2147484308" r:id="rId3"/>
    <p:sldLayoutId id="2147484309" r:id="rId4"/>
    <p:sldLayoutId id="2147484310" r:id="rId5"/>
    <p:sldLayoutId id="2147484311" r:id="rId6"/>
    <p:sldLayoutId id="2147484312" r:id="rId7"/>
    <p:sldLayoutId id="2147484313" r:id="rId8"/>
    <p:sldLayoutId id="2147484314" r:id="rId9"/>
    <p:sldLayoutId id="2147484315" r:id="rId10"/>
    <p:sldLayoutId id="2147484316" r:id="rId11"/>
    <p:sldLayoutId id="2147484317" r:id="rId12"/>
    <p:sldLayoutId id="2147484318" r:id="rId13"/>
    <p:sldLayoutId id="2147484319" r:id="rId14"/>
    <p:sldLayoutId id="2147484340" r:id="rId15"/>
  </p:sldLayoutIdLst>
  <p:hf hdr="0" ftr="0" dt="0"/>
  <p:txStyles>
    <p:titleStyle>
      <a:lvl1pPr algn="l" defTabSz="913544" rtl="0" eaLnBrk="1" latinLnBrk="0" hangingPunct="1">
        <a:spcBef>
          <a:spcPct val="0"/>
        </a:spcBef>
        <a:buNone/>
        <a:defRPr sz="3200" b="1" kern="1200">
          <a:solidFill>
            <a:srgbClr val="000000"/>
          </a:solidFill>
          <a:latin typeface="Arial" pitchFamily="34" charset="0"/>
          <a:ea typeface="+mj-ea"/>
          <a:cs typeface="Arial" pitchFamily="34" charset="0"/>
        </a:defRPr>
      </a:lvl1pPr>
    </p:titleStyle>
    <p:bodyStyle>
      <a:lvl1pPr marL="342579" indent="-342579" algn="l" defTabSz="913544" rtl="0" eaLnBrk="1" fontAlgn="base" latinLnBrk="0" hangingPunct="1">
        <a:spcBef>
          <a:spcPts val="673"/>
        </a:spcBef>
        <a:spcAft>
          <a:spcPct val="0"/>
        </a:spcAft>
        <a:buFont typeface="Arial" pitchFamily="34" charset="0"/>
        <a:buChar char="•"/>
        <a:defRPr lang="en-US" sz="2200" kern="1200" dirty="0" smtClean="0">
          <a:solidFill>
            <a:srgbClr val="000000"/>
          </a:solidFill>
          <a:latin typeface="Arial" pitchFamily="34" charset="0"/>
          <a:ea typeface="+mn-ea"/>
          <a:cs typeface="Arial" pitchFamily="34" charset="0"/>
        </a:defRPr>
      </a:lvl1pPr>
      <a:lvl2pPr marL="742254" indent="-285482" algn="l" defTabSz="913544" rtl="0" eaLnBrk="1" fontAlgn="base" latinLnBrk="0" hangingPunct="1">
        <a:lnSpc>
          <a:spcPct val="85000"/>
        </a:lnSpc>
        <a:spcBef>
          <a:spcPts val="673"/>
        </a:spcBef>
        <a:spcAft>
          <a:spcPct val="0"/>
        </a:spcAft>
        <a:buFont typeface="Arial" pitchFamily="34" charset="0"/>
        <a:buChar char="•"/>
        <a:defRPr lang="en-US" sz="2200" kern="1200" dirty="0" smtClean="0">
          <a:solidFill>
            <a:srgbClr val="000000"/>
          </a:solidFill>
          <a:latin typeface="Arial" pitchFamily="34" charset="0"/>
          <a:ea typeface="+mn-ea"/>
          <a:cs typeface="Arial" pitchFamily="34" charset="0"/>
        </a:defRPr>
      </a:lvl2pPr>
      <a:lvl3pPr marL="1141932" indent="-228387" algn="l" defTabSz="913544" rtl="0" eaLnBrk="1" fontAlgn="base" latinLnBrk="0" hangingPunct="1">
        <a:lnSpc>
          <a:spcPct val="85000"/>
        </a:lnSpc>
        <a:spcBef>
          <a:spcPts val="673"/>
        </a:spcBef>
        <a:spcAft>
          <a:spcPct val="0"/>
        </a:spcAft>
        <a:buFont typeface="Arial" pitchFamily="34" charset="0"/>
        <a:buChar char="•"/>
        <a:defRPr lang="en-US" sz="2200" kern="1200" dirty="0" smtClean="0">
          <a:solidFill>
            <a:srgbClr val="000000"/>
          </a:solidFill>
          <a:latin typeface="Arial" pitchFamily="34" charset="0"/>
          <a:ea typeface="+mn-ea"/>
          <a:cs typeface="Arial" pitchFamily="34" charset="0"/>
        </a:defRPr>
      </a:lvl3pPr>
      <a:lvl4pPr marL="1598703" indent="-228387" algn="l" defTabSz="913544" rtl="0" eaLnBrk="1" fontAlgn="base" latinLnBrk="0" hangingPunct="1">
        <a:lnSpc>
          <a:spcPct val="85000"/>
        </a:lnSpc>
        <a:spcBef>
          <a:spcPts val="404"/>
        </a:spcBef>
        <a:spcAft>
          <a:spcPct val="0"/>
        </a:spcAft>
        <a:buFont typeface="Arial" pitchFamily="34" charset="0"/>
        <a:buChar char="•"/>
        <a:defRPr lang="en-US" sz="2200" kern="1200" dirty="0" smtClean="0">
          <a:solidFill>
            <a:srgbClr val="000000"/>
          </a:solidFill>
          <a:latin typeface="Arial" pitchFamily="34" charset="0"/>
          <a:ea typeface="+mn-ea"/>
          <a:cs typeface="Arial" pitchFamily="34" charset="0"/>
        </a:defRPr>
      </a:lvl4pPr>
      <a:lvl5pPr marL="2055476" indent="-228387" algn="l" defTabSz="913544" rtl="0" eaLnBrk="1" fontAlgn="base" latinLnBrk="0" hangingPunct="1">
        <a:spcBef>
          <a:spcPts val="404"/>
        </a:spcBef>
        <a:spcAft>
          <a:spcPct val="0"/>
        </a:spcAft>
        <a:buFont typeface="Arial" pitchFamily="34" charset="0"/>
        <a:buChar char="•"/>
        <a:defRPr lang="en-US" sz="1600" kern="1200" dirty="0" smtClean="0">
          <a:solidFill>
            <a:srgbClr val="000000"/>
          </a:solidFill>
          <a:latin typeface="Arial" pitchFamily="34" charset="0"/>
          <a:ea typeface="+mn-ea"/>
          <a:cs typeface="Arial" pitchFamily="34" charset="0"/>
        </a:defRPr>
      </a:lvl5pPr>
      <a:lvl6pPr marL="2512248" indent="-228387" algn="l" defTabSz="913544"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69022" indent="-228387" algn="l" defTabSz="913544"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5793" indent="-228387" algn="l" defTabSz="913544"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2564" indent="-228387" algn="l" defTabSz="913544"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3544" rtl="0" eaLnBrk="1" latinLnBrk="0" hangingPunct="1">
        <a:defRPr sz="1800" kern="1200">
          <a:solidFill>
            <a:schemeClr val="tx1"/>
          </a:solidFill>
          <a:latin typeface="+mn-lt"/>
          <a:ea typeface="+mn-ea"/>
          <a:cs typeface="+mn-cs"/>
        </a:defRPr>
      </a:lvl1pPr>
      <a:lvl2pPr marL="456774" algn="l" defTabSz="913544" rtl="0" eaLnBrk="1" latinLnBrk="0" hangingPunct="1">
        <a:defRPr sz="1800" kern="1200">
          <a:solidFill>
            <a:schemeClr val="tx1"/>
          </a:solidFill>
          <a:latin typeface="+mn-lt"/>
          <a:ea typeface="+mn-ea"/>
          <a:cs typeface="+mn-cs"/>
        </a:defRPr>
      </a:lvl2pPr>
      <a:lvl3pPr marL="913544" algn="l" defTabSz="913544" rtl="0" eaLnBrk="1" latinLnBrk="0" hangingPunct="1">
        <a:defRPr sz="1800" kern="1200">
          <a:solidFill>
            <a:schemeClr val="tx1"/>
          </a:solidFill>
          <a:latin typeface="+mn-lt"/>
          <a:ea typeface="+mn-ea"/>
          <a:cs typeface="+mn-cs"/>
        </a:defRPr>
      </a:lvl3pPr>
      <a:lvl4pPr marL="1370319" algn="l" defTabSz="913544" rtl="0" eaLnBrk="1" latinLnBrk="0" hangingPunct="1">
        <a:defRPr sz="1800" kern="1200">
          <a:solidFill>
            <a:schemeClr val="tx1"/>
          </a:solidFill>
          <a:latin typeface="+mn-lt"/>
          <a:ea typeface="+mn-ea"/>
          <a:cs typeface="+mn-cs"/>
        </a:defRPr>
      </a:lvl4pPr>
      <a:lvl5pPr marL="1827089" algn="l" defTabSz="913544" rtl="0" eaLnBrk="1" latinLnBrk="0" hangingPunct="1">
        <a:defRPr sz="1800" kern="1200">
          <a:solidFill>
            <a:schemeClr val="tx1"/>
          </a:solidFill>
          <a:latin typeface="+mn-lt"/>
          <a:ea typeface="+mn-ea"/>
          <a:cs typeface="+mn-cs"/>
        </a:defRPr>
      </a:lvl5pPr>
      <a:lvl6pPr marL="2283864" algn="l" defTabSz="913544" rtl="0" eaLnBrk="1" latinLnBrk="0" hangingPunct="1">
        <a:defRPr sz="1800" kern="1200">
          <a:solidFill>
            <a:schemeClr val="tx1"/>
          </a:solidFill>
          <a:latin typeface="+mn-lt"/>
          <a:ea typeface="+mn-ea"/>
          <a:cs typeface="+mn-cs"/>
        </a:defRPr>
      </a:lvl6pPr>
      <a:lvl7pPr marL="2740634" algn="l" defTabSz="913544" rtl="0" eaLnBrk="1" latinLnBrk="0" hangingPunct="1">
        <a:defRPr sz="1800" kern="1200">
          <a:solidFill>
            <a:schemeClr val="tx1"/>
          </a:solidFill>
          <a:latin typeface="+mn-lt"/>
          <a:ea typeface="+mn-ea"/>
          <a:cs typeface="+mn-cs"/>
        </a:defRPr>
      </a:lvl7pPr>
      <a:lvl8pPr marL="3197408" algn="l" defTabSz="913544" rtl="0" eaLnBrk="1" latinLnBrk="0" hangingPunct="1">
        <a:defRPr sz="1800" kern="1200">
          <a:solidFill>
            <a:schemeClr val="tx1"/>
          </a:solidFill>
          <a:latin typeface="+mn-lt"/>
          <a:ea typeface="+mn-ea"/>
          <a:cs typeface="+mn-cs"/>
        </a:defRPr>
      </a:lvl8pPr>
      <a:lvl9pPr marL="3654179" algn="l" defTabSz="913544"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99258" y="992395"/>
            <a:ext cx="8520545" cy="911711"/>
          </a:xfrm>
          <a:prstGeom prst="rect">
            <a:avLst/>
          </a:prstGeom>
        </p:spPr>
        <p:txBody>
          <a:bodyPr vert="horz" lIns="91344" tIns="45672" rIns="91344" bIns="45672"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99258" y="2097741"/>
            <a:ext cx="8520545" cy="4227755"/>
          </a:xfrm>
          <a:prstGeom prst="rect">
            <a:avLst/>
          </a:prstGeom>
        </p:spPr>
        <p:txBody>
          <a:bodyPr vert="horz" lIns="91344" tIns="45672" rIns="91344" bIns="4567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07571" y="6406181"/>
            <a:ext cx="1870364" cy="306593"/>
          </a:xfrm>
          <a:prstGeom prst="rect">
            <a:avLst/>
          </a:prstGeom>
        </p:spPr>
        <p:txBody>
          <a:bodyPr vert="horz" lIns="91344" tIns="45672" rIns="91344" bIns="45672" rtlCol="0" anchor="ctr"/>
          <a:lstStyle>
            <a:lvl1pPr algn="l">
              <a:defRPr sz="1400">
                <a:solidFill>
                  <a:srgbClr val="000000"/>
                </a:solidFill>
                <a:latin typeface="Arial" pitchFamily="34" charset="0"/>
                <a:cs typeface="Arial" pitchFamily="34" charset="0"/>
              </a:defRPr>
            </a:lvl1pPr>
          </a:lstStyle>
          <a:p>
            <a:fld id="{DB480E19-26EA-4967-B15A-AE7D54F13896}" type="datetime1">
              <a:rPr lang="en-US" smtClean="0"/>
              <a:pPr/>
              <a:t>6/29/2015</a:t>
            </a:fld>
            <a:endParaRPr lang="en-US" dirty="0"/>
          </a:p>
        </p:txBody>
      </p:sp>
      <p:sp>
        <p:nvSpPr>
          <p:cNvPr id="5" name="Footer Placeholder 4"/>
          <p:cNvSpPr>
            <a:spLocks noGrp="1"/>
          </p:cNvSpPr>
          <p:nvPr>
            <p:ph type="ftr" sz="quarter" idx="3"/>
          </p:nvPr>
        </p:nvSpPr>
        <p:spPr>
          <a:xfrm>
            <a:off x="3124200" y="6406182"/>
            <a:ext cx="2895600" cy="314661"/>
          </a:xfrm>
          <a:prstGeom prst="rect">
            <a:avLst/>
          </a:prstGeom>
        </p:spPr>
        <p:txBody>
          <a:bodyPr vert="horz" lIns="91344" tIns="45672" rIns="91344" bIns="45672" rtlCol="0" anchor="ctr"/>
          <a:lstStyle>
            <a:lvl1pPr algn="ctr">
              <a:defRPr sz="1400">
                <a:solidFill>
                  <a:srgbClr val="000000"/>
                </a:solidFill>
                <a:latin typeface="Arial" pitchFamily="34" charset="0"/>
                <a:cs typeface="Arial" pitchFamily="34" charset="0"/>
              </a:defRPr>
            </a:lvl1pPr>
          </a:lstStyle>
          <a:p>
            <a:endParaRPr lang="en-US" dirty="0"/>
          </a:p>
        </p:txBody>
      </p:sp>
      <p:sp>
        <p:nvSpPr>
          <p:cNvPr id="6" name="Slide Number Placeholder 5"/>
          <p:cNvSpPr>
            <a:spLocks noGrp="1"/>
          </p:cNvSpPr>
          <p:nvPr>
            <p:ph type="sldNum" sz="quarter" idx="4"/>
          </p:nvPr>
        </p:nvSpPr>
        <p:spPr>
          <a:xfrm>
            <a:off x="6691745" y="6406182"/>
            <a:ext cx="2133600" cy="314661"/>
          </a:xfrm>
          <a:prstGeom prst="rect">
            <a:avLst/>
          </a:prstGeom>
        </p:spPr>
        <p:txBody>
          <a:bodyPr vert="horz" lIns="91344" tIns="45672" rIns="91344" bIns="45672" rtlCol="0" anchor="ctr"/>
          <a:lstStyle>
            <a:lvl1pPr algn="r">
              <a:defRPr sz="1400">
                <a:solidFill>
                  <a:srgbClr val="000000"/>
                </a:solidFill>
                <a:latin typeface="Arial" pitchFamily="34" charset="0"/>
                <a:cs typeface="Arial" pitchFamily="34" charset="0"/>
              </a:defRPr>
            </a:lvl1pPr>
          </a:lstStyle>
          <a:p>
            <a:r>
              <a:rPr lang="en-US" dirty="0" smtClean="0"/>
              <a:t>Page </a:t>
            </a:r>
            <a:fld id="{01E16EBA-0216-4FA1-BFEC-225E79399361}" type="slidenum">
              <a:rPr lang="en-US" smtClean="0"/>
              <a:pPr/>
              <a:t>‹#›</a:t>
            </a:fld>
            <a:endParaRPr lang="en-US" dirty="0"/>
          </a:p>
        </p:txBody>
      </p:sp>
      <p:cxnSp>
        <p:nvCxnSpPr>
          <p:cNvPr id="14" name="Straight Connector 13"/>
          <p:cNvCxnSpPr/>
          <p:nvPr/>
        </p:nvCxnSpPr>
        <p:spPr>
          <a:xfrm>
            <a:off x="315887" y="911711"/>
            <a:ext cx="8520545" cy="0"/>
          </a:xfrm>
          <a:prstGeom prst="line">
            <a:avLst/>
          </a:prstGeom>
          <a:ln w="3175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99258" y="6398111"/>
            <a:ext cx="8520545" cy="0"/>
          </a:xfrm>
          <a:prstGeom prst="line">
            <a:avLst/>
          </a:prstGeom>
          <a:ln w="31750">
            <a:solidFill>
              <a:srgbClr val="000000"/>
            </a:solidFill>
          </a:ln>
        </p:spPr>
        <p:style>
          <a:lnRef idx="1">
            <a:schemeClr val="accent1"/>
          </a:lnRef>
          <a:fillRef idx="0">
            <a:schemeClr val="accent1"/>
          </a:fillRef>
          <a:effectRef idx="0">
            <a:schemeClr val="accent1"/>
          </a:effectRef>
          <a:fontRef idx="minor">
            <a:schemeClr val="tx1"/>
          </a:fontRef>
        </p:style>
      </p:cxnSp>
      <p:pic>
        <p:nvPicPr>
          <p:cNvPr id="10" name="Picture 9" descr="GAO Logo"/>
          <p:cNvPicPr>
            <a:picLocks noChangeAspect="1"/>
          </p:cNvPicPr>
          <p:nvPr/>
        </p:nvPicPr>
        <p:blipFill>
          <a:blip r:embed="rId17" cstate="print"/>
          <a:stretch>
            <a:fillRect/>
          </a:stretch>
        </p:blipFill>
        <p:spPr>
          <a:xfrm>
            <a:off x="307579" y="470655"/>
            <a:ext cx="1208119" cy="403413"/>
          </a:xfrm>
          <a:prstGeom prst="rect">
            <a:avLst/>
          </a:prstGeom>
        </p:spPr>
      </p:pic>
    </p:spTree>
  </p:cSld>
  <p:clrMap bg1="lt1" tx1="dk1" bg2="lt2" tx2="dk2" accent1="accent1" accent2="accent2" accent3="accent3" accent4="accent4" accent5="accent5" accent6="accent6" hlink="hlink" folHlink="folHlink"/>
  <p:sldLayoutIdLst>
    <p:sldLayoutId id="2147484321" r:id="rId1"/>
    <p:sldLayoutId id="2147484322" r:id="rId2"/>
    <p:sldLayoutId id="2147484323" r:id="rId3"/>
    <p:sldLayoutId id="2147484324" r:id="rId4"/>
    <p:sldLayoutId id="2147484325" r:id="rId5"/>
    <p:sldLayoutId id="2147484326" r:id="rId6"/>
    <p:sldLayoutId id="2147484327" r:id="rId7"/>
    <p:sldLayoutId id="2147484328" r:id="rId8"/>
    <p:sldLayoutId id="2147484329" r:id="rId9"/>
    <p:sldLayoutId id="2147484330" r:id="rId10"/>
    <p:sldLayoutId id="2147484331" r:id="rId11"/>
    <p:sldLayoutId id="2147484332" r:id="rId12"/>
    <p:sldLayoutId id="2147484333" r:id="rId13"/>
    <p:sldLayoutId id="2147484334" r:id="rId14"/>
    <p:sldLayoutId id="2147484336" r:id="rId15"/>
  </p:sldLayoutIdLst>
  <p:hf hdr="0" ftr="0" dt="0"/>
  <p:txStyles>
    <p:titleStyle>
      <a:lvl1pPr algn="l" defTabSz="913437" rtl="0" eaLnBrk="1" latinLnBrk="0" hangingPunct="1">
        <a:spcBef>
          <a:spcPct val="0"/>
        </a:spcBef>
        <a:buNone/>
        <a:defRPr sz="3200" b="1" kern="1200">
          <a:solidFill>
            <a:srgbClr val="000000"/>
          </a:solidFill>
          <a:latin typeface="Arial" pitchFamily="34" charset="0"/>
          <a:ea typeface="+mj-ea"/>
          <a:cs typeface="Arial" pitchFamily="34" charset="0"/>
        </a:defRPr>
      </a:lvl1pPr>
    </p:titleStyle>
    <p:bodyStyle>
      <a:lvl1pPr marL="342539" indent="-342539" algn="l" defTabSz="913437" rtl="0" eaLnBrk="1" fontAlgn="base" latinLnBrk="0" hangingPunct="1">
        <a:spcBef>
          <a:spcPts val="673"/>
        </a:spcBef>
        <a:spcAft>
          <a:spcPct val="0"/>
        </a:spcAft>
        <a:buFont typeface="Arial" pitchFamily="34" charset="0"/>
        <a:buChar char="•"/>
        <a:defRPr lang="en-US" sz="2200" kern="1200" dirty="0" smtClean="0">
          <a:solidFill>
            <a:srgbClr val="000000"/>
          </a:solidFill>
          <a:latin typeface="Arial" pitchFamily="34" charset="0"/>
          <a:ea typeface="+mn-ea"/>
          <a:cs typeface="Arial" pitchFamily="34" charset="0"/>
        </a:defRPr>
      </a:lvl1pPr>
      <a:lvl2pPr marL="742167" indent="-285449" algn="l" defTabSz="913437" rtl="0" eaLnBrk="1" fontAlgn="base" latinLnBrk="0" hangingPunct="1">
        <a:lnSpc>
          <a:spcPct val="85000"/>
        </a:lnSpc>
        <a:spcBef>
          <a:spcPts val="673"/>
        </a:spcBef>
        <a:spcAft>
          <a:spcPct val="0"/>
        </a:spcAft>
        <a:buFont typeface="Arial" pitchFamily="34" charset="0"/>
        <a:buChar char="•"/>
        <a:defRPr lang="en-US" sz="2200" kern="1200" dirty="0" smtClean="0">
          <a:solidFill>
            <a:srgbClr val="000000"/>
          </a:solidFill>
          <a:latin typeface="Arial" pitchFamily="34" charset="0"/>
          <a:ea typeface="+mn-ea"/>
          <a:cs typeface="Arial" pitchFamily="34" charset="0"/>
        </a:defRPr>
      </a:lvl2pPr>
      <a:lvl3pPr marL="1141799" indent="-228360" algn="l" defTabSz="913437" rtl="0" eaLnBrk="1" fontAlgn="base" latinLnBrk="0" hangingPunct="1">
        <a:lnSpc>
          <a:spcPct val="85000"/>
        </a:lnSpc>
        <a:spcBef>
          <a:spcPts val="673"/>
        </a:spcBef>
        <a:spcAft>
          <a:spcPct val="0"/>
        </a:spcAft>
        <a:buFont typeface="Arial" pitchFamily="34" charset="0"/>
        <a:buChar char="•"/>
        <a:defRPr lang="en-US" sz="2200" kern="1200" dirty="0" smtClean="0">
          <a:solidFill>
            <a:srgbClr val="000000"/>
          </a:solidFill>
          <a:latin typeface="Arial" pitchFamily="34" charset="0"/>
          <a:ea typeface="+mn-ea"/>
          <a:cs typeface="Arial" pitchFamily="34" charset="0"/>
        </a:defRPr>
      </a:lvl3pPr>
      <a:lvl4pPr marL="1598516" indent="-228360" algn="l" defTabSz="913437" rtl="0" eaLnBrk="1" fontAlgn="base" latinLnBrk="0" hangingPunct="1">
        <a:lnSpc>
          <a:spcPct val="85000"/>
        </a:lnSpc>
        <a:spcBef>
          <a:spcPts val="404"/>
        </a:spcBef>
        <a:spcAft>
          <a:spcPct val="0"/>
        </a:spcAft>
        <a:buFont typeface="Arial" pitchFamily="34" charset="0"/>
        <a:buChar char="•"/>
        <a:defRPr lang="en-US" sz="2200" kern="1200" dirty="0" smtClean="0">
          <a:solidFill>
            <a:srgbClr val="000000"/>
          </a:solidFill>
          <a:latin typeface="Arial" pitchFamily="34" charset="0"/>
          <a:ea typeface="+mn-ea"/>
          <a:cs typeface="Arial" pitchFamily="34" charset="0"/>
        </a:defRPr>
      </a:lvl4pPr>
      <a:lvl5pPr marL="2055235" indent="-228360" algn="l" defTabSz="913437" rtl="0" eaLnBrk="1" fontAlgn="base" latinLnBrk="0" hangingPunct="1">
        <a:spcBef>
          <a:spcPts val="404"/>
        </a:spcBef>
        <a:spcAft>
          <a:spcPct val="0"/>
        </a:spcAft>
        <a:buFont typeface="Arial" pitchFamily="34" charset="0"/>
        <a:buChar char="•"/>
        <a:defRPr lang="en-US" sz="1600" kern="1200" dirty="0" smtClean="0">
          <a:solidFill>
            <a:srgbClr val="000000"/>
          </a:solidFill>
          <a:latin typeface="Arial" pitchFamily="34" charset="0"/>
          <a:ea typeface="+mn-ea"/>
          <a:cs typeface="Arial" pitchFamily="34" charset="0"/>
        </a:defRPr>
      </a:lvl5pPr>
      <a:lvl6pPr marL="2511955" indent="-228360" algn="l" defTabSz="91343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68675" indent="-228360" algn="l" defTabSz="91343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5393" indent="-228360" algn="l" defTabSz="91343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2110" indent="-228360" algn="l" defTabSz="913437"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3437" rtl="0" eaLnBrk="1" latinLnBrk="0" hangingPunct="1">
        <a:defRPr sz="1800" kern="1200">
          <a:solidFill>
            <a:schemeClr val="tx1"/>
          </a:solidFill>
          <a:latin typeface="+mn-lt"/>
          <a:ea typeface="+mn-ea"/>
          <a:cs typeface="+mn-cs"/>
        </a:defRPr>
      </a:lvl1pPr>
      <a:lvl2pPr marL="456721" algn="l" defTabSz="913437" rtl="0" eaLnBrk="1" latinLnBrk="0" hangingPunct="1">
        <a:defRPr sz="1800" kern="1200">
          <a:solidFill>
            <a:schemeClr val="tx1"/>
          </a:solidFill>
          <a:latin typeface="+mn-lt"/>
          <a:ea typeface="+mn-ea"/>
          <a:cs typeface="+mn-cs"/>
        </a:defRPr>
      </a:lvl2pPr>
      <a:lvl3pPr marL="913437" algn="l" defTabSz="913437" rtl="0" eaLnBrk="1" latinLnBrk="0" hangingPunct="1">
        <a:defRPr sz="1800" kern="1200">
          <a:solidFill>
            <a:schemeClr val="tx1"/>
          </a:solidFill>
          <a:latin typeface="+mn-lt"/>
          <a:ea typeface="+mn-ea"/>
          <a:cs typeface="+mn-cs"/>
        </a:defRPr>
      </a:lvl3pPr>
      <a:lvl4pPr marL="1370158" algn="l" defTabSz="913437" rtl="0" eaLnBrk="1" latinLnBrk="0" hangingPunct="1">
        <a:defRPr sz="1800" kern="1200">
          <a:solidFill>
            <a:schemeClr val="tx1"/>
          </a:solidFill>
          <a:latin typeface="+mn-lt"/>
          <a:ea typeface="+mn-ea"/>
          <a:cs typeface="+mn-cs"/>
        </a:defRPr>
      </a:lvl4pPr>
      <a:lvl5pPr marL="1826876" algn="l" defTabSz="913437" rtl="0" eaLnBrk="1" latinLnBrk="0" hangingPunct="1">
        <a:defRPr sz="1800" kern="1200">
          <a:solidFill>
            <a:schemeClr val="tx1"/>
          </a:solidFill>
          <a:latin typeface="+mn-lt"/>
          <a:ea typeface="+mn-ea"/>
          <a:cs typeface="+mn-cs"/>
        </a:defRPr>
      </a:lvl5pPr>
      <a:lvl6pPr marL="2283597" algn="l" defTabSz="913437" rtl="0" eaLnBrk="1" latinLnBrk="0" hangingPunct="1">
        <a:defRPr sz="1800" kern="1200">
          <a:solidFill>
            <a:schemeClr val="tx1"/>
          </a:solidFill>
          <a:latin typeface="+mn-lt"/>
          <a:ea typeface="+mn-ea"/>
          <a:cs typeface="+mn-cs"/>
        </a:defRPr>
      </a:lvl6pPr>
      <a:lvl7pPr marL="2740313" algn="l" defTabSz="913437" rtl="0" eaLnBrk="1" latinLnBrk="0" hangingPunct="1">
        <a:defRPr sz="1800" kern="1200">
          <a:solidFill>
            <a:schemeClr val="tx1"/>
          </a:solidFill>
          <a:latin typeface="+mn-lt"/>
          <a:ea typeface="+mn-ea"/>
          <a:cs typeface="+mn-cs"/>
        </a:defRPr>
      </a:lvl7pPr>
      <a:lvl8pPr marL="3197034" algn="l" defTabSz="913437" rtl="0" eaLnBrk="1" latinLnBrk="0" hangingPunct="1">
        <a:defRPr sz="1800" kern="1200">
          <a:solidFill>
            <a:schemeClr val="tx1"/>
          </a:solidFill>
          <a:latin typeface="+mn-lt"/>
          <a:ea typeface="+mn-ea"/>
          <a:cs typeface="+mn-cs"/>
        </a:defRPr>
      </a:lvl8pPr>
      <a:lvl9pPr marL="3653752" algn="l" defTabSz="913437"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cstate="print">
            <a:lum/>
          </a:blip>
          <a:srcRect/>
          <a:stretch>
            <a:fillRect l="-5000" r="-5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99258" y="992393"/>
            <a:ext cx="8520545" cy="911711"/>
          </a:xfrm>
          <a:prstGeom prst="rect">
            <a:avLst/>
          </a:prstGeom>
        </p:spPr>
        <p:txBody>
          <a:bodyPr vert="horz" lIns="91429" tIns="45714" rIns="91429" bIns="45714"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99258" y="2097741"/>
            <a:ext cx="8520545" cy="4227755"/>
          </a:xfrm>
          <a:prstGeom prst="rect">
            <a:avLst/>
          </a:prstGeom>
        </p:spPr>
        <p:txBody>
          <a:bodyPr vert="horz" lIns="91429" tIns="45714" rIns="91429" bIns="4571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07571" y="6406179"/>
            <a:ext cx="1870364" cy="306593"/>
          </a:xfrm>
          <a:prstGeom prst="rect">
            <a:avLst/>
          </a:prstGeom>
        </p:spPr>
        <p:txBody>
          <a:bodyPr vert="horz" lIns="91429" tIns="45714" rIns="91429" bIns="45714" rtlCol="0" anchor="ctr"/>
          <a:lstStyle>
            <a:lvl1pPr algn="l">
              <a:defRPr sz="1400">
                <a:solidFill>
                  <a:schemeClr val="tx1"/>
                </a:solidFill>
                <a:latin typeface="Arial" pitchFamily="34" charset="0"/>
                <a:cs typeface="Arial" pitchFamily="34" charset="0"/>
              </a:defRPr>
            </a:lvl1pPr>
          </a:lstStyle>
          <a:p>
            <a:fld id="{D9D3AA28-5CEA-4EAD-893C-FEA1A62DDD05}" type="datetime1">
              <a:rPr lang="en-US" smtClean="0"/>
              <a:pPr/>
              <a:t>6/29/2015</a:t>
            </a:fld>
            <a:endParaRPr lang="en-US" dirty="0"/>
          </a:p>
        </p:txBody>
      </p:sp>
      <p:sp>
        <p:nvSpPr>
          <p:cNvPr id="5" name="Footer Placeholder 4"/>
          <p:cNvSpPr>
            <a:spLocks noGrp="1"/>
          </p:cNvSpPr>
          <p:nvPr>
            <p:ph type="ftr" sz="quarter" idx="3"/>
          </p:nvPr>
        </p:nvSpPr>
        <p:spPr>
          <a:xfrm>
            <a:off x="3124200" y="6406179"/>
            <a:ext cx="2895600" cy="314661"/>
          </a:xfrm>
          <a:prstGeom prst="rect">
            <a:avLst/>
          </a:prstGeom>
        </p:spPr>
        <p:txBody>
          <a:bodyPr vert="horz" lIns="91429" tIns="45714" rIns="91429" bIns="45714" rtlCol="0" anchor="ctr"/>
          <a:lstStyle>
            <a:lvl1pPr algn="ctr">
              <a:defRPr sz="1400">
                <a:solidFill>
                  <a:schemeClr val="tx1"/>
                </a:solidFill>
                <a:latin typeface="Arial" pitchFamily="34" charset="0"/>
                <a:cs typeface="Arial" pitchFamily="34" charset="0"/>
              </a:defRPr>
            </a:lvl1pPr>
          </a:lstStyle>
          <a:p>
            <a:endParaRPr lang="en-US" dirty="0"/>
          </a:p>
        </p:txBody>
      </p:sp>
      <p:sp>
        <p:nvSpPr>
          <p:cNvPr id="6" name="Slide Number Placeholder 5"/>
          <p:cNvSpPr>
            <a:spLocks noGrp="1"/>
          </p:cNvSpPr>
          <p:nvPr>
            <p:ph type="sldNum" sz="quarter" idx="4"/>
          </p:nvPr>
        </p:nvSpPr>
        <p:spPr>
          <a:xfrm>
            <a:off x="6691745" y="6406179"/>
            <a:ext cx="2133600" cy="314661"/>
          </a:xfrm>
          <a:prstGeom prst="rect">
            <a:avLst/>
          </a:prstGeom>
        </p:spPr>
        <p:txBody>
          <a:bodyPr vert="horz" lIns="91429" tIns="45714" rIns="91429" bIns="45714" rtlCol="0" anchor="ctr"/>
          <a:lstStyle>
            <a:lvl1pPr algn="r">
              <a:defRPr sz="1400">
                <a:solidFill>
                  <a:schemeClr val="tx1"/>
                </a:solidFill>
                <a:latin typeface="Arial" pitchFamily="34" charset="0"/>
                <a:cs typeface="Arial" pitchFamily="34" charset="0"/>
              </a:defRPr>
            </a:lvl1pPr>
          </a:lstStyle>
          <a:p>
            <a:fld id="{BDD43D96-1123-4D58-B0A6-4D289A75BAB5}" type="slidenum">
              <a:rPr lang="en-US" smtClean="0"/>
              <a:pPr/>
              <a:t>‹#›</a:t>
            </a:fld>
            <a:endParaRPr lang="en-US" dirty="0"/>
          </a:p>
        </p:txBody>
      </p:sp>
      <p:sp>
        <p:nvSpPr>
          <p:cNvPr id="7" name="TextBox 6"/>
          <p:cNvSpPr txBox="1"/>
          <p:nvPr/>
        </p:nvSpPr>
        <p:spPr>
          <a:xfrm>
            <a:off x="0" y="379207"/>
            <a:ext cx="9144000" cy="369320"/>
          </a:xfrm>
          <a:prstGeom prst="rect">
            <a:avLst/>
          </a:prstGeom>
          <a:noFill/>
        </p:spPr>
        <p:txBody>
          <a:bodyPr wrap="square" lIns="91429" tIns="45714" rIns="91429" bIns="45714" rtlCol="0">
            <a:spAutoFit/>
          </a:bodyPr>
          <a:lstStyle/>
          <a:p>
            <a:pPr algn="ctr"/>
            <a:r>
              <a:rPr lang="en-US" b="1" dirty="0" smtClean="0">
                <a:latin typeface="Arial" pitchFamily="34" charset="0"/>
                <a:cs typeface="Arial" pitchFamily="34" charset="0"/>
              </a:rPr>
              <a:t>PRELIMINARY</a:t>
            </a:r>
            <a:endParaRPr lang="en-US" b="1" dirty="0">
              <a:latin typeface="Arial" pitchFamily="34" charset="0"/>
              <a:cs typeface="Arial" pitchFamily="34" charset="0"/>
            </a:endParaRPr>
          </a:p>
        </p:txBody>
      </p:sp>
      <p:cxnSp>
        <p:nvCxnSpPr>
          <p:cNvPr id="14" name="Straight Connector 13"/>
          <p:cNvCxnSpPr/>
          <p:nvPr/>
        </p:nvCxnSpPr>
        <p:spPr>
          <a:xfrm>
            <a:off x="315884" y="911711"/>
            <a:ext cx="852054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99258" y="6398111"/>
            <a:ext cx="852054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Picture 10" descr="GAO Logo"/>
          <p:cNvPicPr>
            <a:picLocks noChangeAspect="1"/>
          </p:cNvPicPr>
          <p:nvPr/>
        </p:nvPicPr>
        <p:blipFill>
          <a:blip r:embed="rId19" cstate="print"/>
          <a:stretch>
            <a:fillRect/>
          </a:stretch>
        </p:blipFill>
        <p:spPr>
          <a:xfrm>
            <a:off x="307571" y="467958"/>
            <a:ext cx="1208119" cy="403413"/>
          </a:xfrm>
          <a:prstGeom prst="rect">
            <a:avLst/>
          </a:prstGeom>
        </p:spPr>
      </p:pic>
    </p:spTree>
  </p:cSld>
  <p:clrMap bg1="lt1" tx1="dk1" bg2="lt2" tx2="dk2" accent1="accent1" accent2="accent2" accent3="accent3" accent4="accent4" accent5="accent5" accent6="accent6" hlink="hlink" folHlink="folHlink"/>
  <p:sldLayoutIdLst>
    <p:sldLayoutId id="2147484342" r:id="rId1"/>
    <p:sldLayoutId id="2147484343" r:id="rId2"/>
    <p:sldLayoutId id="2147484344" r:id="rId3"/>
    <p:sldLayoutId id="2147484345" r:id="rId4"/>
    <p:sldLayoutId id="2147484346" r:id="rId5"/>
    <p:sldLayoutId id="2147484347" r:id="rId6"/>
    <p:sldLayoutId id="2147484348" r:id="rId7"/>
    <p:sldLayoutId id="2147484349" r:id="rId8"/>
    <p:sldLayoutId id="2147484350" r:id="rId9"/>
    <p:sldLayoutId id="2147484351" r:id="rId10"/>
    <p:sldLayoutId id="2147484352" r:id="rId11"/>
    <p:sldLayoutId id="2147484353" r:id="rId12"/>
    <p:sldLayoutId id="2147484354" r:id="rId13"/>
    <p:sldLayoutId id="2147484355" r:id="rId14"/>
    <p:sldLayoutId id="2147484356" r:id="rId15"/>
    <p:sldLayoutId id="2147484357" r:id="rId16"/>
  </p:sldLayoutIdLst>
  <p:hf hdr="0" ftr="0" dt="0"/>
  <p:txStyles>
    <p:titleStyle>
      <a:lvl1pPr algn="l" defTabSz="914293" rtl="0" eaLnBrk="1" latinLnBrk="0" hangingPunct="1">
        <a:spcBef>
          <a:spcPct val="0"/>
        </a:spcBef>
        <a:buNone/>
        <a:defRPr sz="3200" b="1" kern="1200">
          <a:solidFill>
            <a:schemeClr val="tx1"/>
          </a:solidFill>
          <a:latin typeface="Arial" pitchFamily="34" charset="0"/>
          <a:ea typeface="+mj-ea"/>
          <a:cs typeface="Arial" pitchFamily="34" charset="0"/>
        </a:defRPr>
      </a:lvl1pPr>
    </p:titleStyle>
    <p:bodyStyle>
      <a:lvl1pPr marL="342860" indent="-342860" algn="l" defTabSz="914293" rtl="0" eaLnBrk="1" fontAlgn="base" latinLnBrk="0" hangingPunct="1">
        <a:spcBef>
          <a:spcPts val="673"/>
        </a:spcBef>
        <a:spcAft>
          <a:spcPct val="0"/>
        </a:spcAft>
        <a:buFont typeface="Arial" pitchFamily="34" charset="0"/>
        <a:buChar char="•"/>
        <a:defRPr lang="en-US" sz="2200" kern="1200" dirty="0" smtClean="0">
          <a:solidFill>
            <a:schemeClr val="tx1"/>
          </a:solidFill>
          <a:latin typeface="Arial" pitchFamily="34" charset="0"/>
          <a:ea typeface="+mn-ea"/>
          <a:cs typeface="Arial" pitchFamily="34" charset="0"/>
        </a:defRPr>
      </a:lvl1pPr>
      <a:lvl2pPr marL="742863" indent="-285717" algn="l" defTabSz="914293" rtl="0" eaLnBrk="1" fontAlgn="base" latinLnBrk="0" hangingPunct="1">
        <a:lnSpc>
          <a:spcPct val="85000"/>
        </a:lnSpc>
        <a:spcBef>
          <a:spcPts val="673"/>
        </a:spcBef>
        <a:spcAft>
          <a:spcPct val="0"/>
        </a:spcAft>
        <a:buFont typeface="Arial" pitchFamily="34" charset="0"/>
        <a:buChar char="•"/>
        <a:defRPr lang="en-US" sz="2200" kern="1200" dirty="0" smtClean="0">
          <a:solidFill>
            <a:schemeClr val="tx1"/>
          </a:solidFill>
          <a:latin typeface="Arial" pitchFamily="34" charset="0"/>
          <a:ea typeface="+mn-ea"/>
          <a:cs typeface="Arial" pitchFamily="34" charset="0"/>
        </a:defRPr>
      </a:lvl2pPr>
      <a:lvl3pPr marL="1142867" indent="-228573" algn="l" defTabSz="914293" rtl="0" eaLnBrk="1" fontAlgn="base" latinLnBrk="0" hangingPunct="1">
        <a:lnSpc>
          <a:spcPct val="85000"/>
        </a:lnSpc>
        <a:spcBef>
          <a:spcPts val="673"/>
        </a:spcBef>
        <a:spcAft>
          <a:spcPct val="0"/>
        </a:spcAft>
        <a:buFont typeface="Arial" pitchFamily="34" charset="0"/>
        <a:buChar char="•"/>
        <a:defRPr lang="en-US" sz="2200" kern="1200" dirty="0" smtClean="0">
          <a:solidFill>
            <a:schemeClr val="tx1"/>
          </a:solidFill>
          <a:latin typeface="Arial" pitchFamily="34" charset="0"/>
          <a:ea typeface="+mn-ea"/>
          <a:cs typeface="Arial" pitchFamily="34" charset="0"/>
        </a:defRPr>
      </a:lvl3pPr>
      <a:lvl4pPr marL="1600013" indent="-228573" algn="l" defTabSz="914293" rtl="0" eaLnBrk="1" fontAlgn="base" latinLnBrk="0" hangingPunct="1">
        <a:lnSpc>
          <a:spcPct val="85000"/>
        </a:lnSpc>
        <a:spcBef>
          <a:spcPts val="404"/>
        </a:spcBef>
        <a:spcAft>
          <a:spcPct val="0"/>
        </a:spcAft>
        <a:buFont typeface="Arial" pitchFamily="34" charset="0"/>
        <a:buChar char="•"/>
        <a:defRPr lang="en-US" sz="2200" kern="1200" dirty="0" smtClean="0">
          <a:solidFill>
            <a:schemeClr val="tx1"/>
          </a:solidFill>
          <a:latin typeface="Arial" pitchFamily="34" charset="0"/>
          <a:ea typeface="+mn-ea"/>
          <a:cs typeface="Arial" pitchFamily="34" charset="0"/>
        </a:defRPr>
      </a:lvl4pPr>
      <a:lvl5pPr marL="2057159" indent="-228573" algn="l" defTabSz="914293" rtl="0" eaLnBrk="1" fontAlgn="base" latinLnBrk="0" hangingPunct="1">
        <a:spcBef>
          <a:spcPts val="404"/>
        </a:spcBef>
        <a:spcAft>
          <a:spcPct val="0"/>
        </a:spcAft>
        <a:buFont typeface="Arial" pitchFamily="34" charset="0"/>
        <a:buChar char="•"/>
        <a:defRPr lang="en-US" sz="1600" kern="1200" dirty="0" smtClean="0">
          <a:solidFill>
            <a:schemeClr val="tx1"/>
          </a:solidFill>
          <a:latin typeface="Arial" pitchFamily="34" charset="0"/>
          <a:ea typeface="+mn-ea"/>
          <a:cs typeface="Arial" pitchFamily="34" charset="0"/>
        </a:defRPr>
      </a:lvl5pPr>
      <a:lvl6pPr marL="2514306" indent="-228573" algn="l" defTabSz="91429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53" indent="-228573" algn="l" defTabSz="91429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599" indent="-228573" algn="l" defTabSz="91429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746" indent="-228573" algn="l" defTabSz="91429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293" rtl="0" eaLnBrk="1" latinLnBrk="0" hangingPunct="1">
        <a:defRPr sz="1800" kern="1200">
          <a:solidFill>
            <a:schemeClr val="tx1"/>
          </a:solidFill>
          <a:latin typeface="+mn-lt"/>
          <a:ea typeface="+mn-ea"/>
          <a:cs typeface="+mn-cs"/>
        </a:defRPr>
      </a:lvl1pPr>
      <a:lvl2pPr marL="457146" algn="l" defTabSz="914293" rtl="0" eaLnBrk="1" latinLnBrk="0" hangingPunct="1">
        <a:defRPr sz="1800" kern="1200">
          <a:solidFill>
            <a:schemeClr val="tx1"/>
          </a:solidFill>
          <a:latin typeface="+mn-lt"/>
          <a:ea typeface="+mn-ea"/>
          <a:cs typeface="+mn-cs"/>
        </a:defRPr>
      </a:lvl2pPr>
      <a:lvl3pPr marL="914293" algn="l" defTabSz="914293" rtl="0" eaLnBrk="1" latinLnBrk="0" hangingPunct="1">
        <a:defRPr sz="1800" kern="1200">
          <a:solidFill>
            <a:schemeClr val="tx1"/>
          </a:solidFill>
          <a:latin typeface="+mn-lt"/>
          <a:ea typeface="+mn-ea"/>
          <a:cs typeface="+mn-cs"/>
        </a:defRPr>
      </a:lvl3pPr>
      <a:lvl4pPr marL="1371440" algn="l" defTabSz="914293" rtl="0" eaLnBrk="1" latinLnBrk="0" hangingPunct="1">
        <a:defRPr sz="1800" kern="1200">
          <a:solidFill>
            <a:schemeClr val="tx1"/>
          </a:solidFill>
          <a:latin typeface="+mn-lt"/>
          <a:ea typeface="+mn-ea"/>
          <a:cs typeface="+mn-cs"/>
        </a:defRPr>
      </a:lvl4pPr>
      <a:lvl5pPr marL="1828586" algn="l" defTabSz="914293" rtl="0" eaLnBrk="1" latinLnBrk="0" hangingPunct="1">
        <a:defRPr sz="1800" kern="1200">
          <a:solidFill>
            <a:schemeClr val="tx1"/>
          </a:solidFill>
          <a:latin typeface="+mn-lt"/>
          <a:ea typeface="+mn-ea"/>
          <a:cs typeface="+mn-cs"/>
        </a:defRPr>
      </a:lvl5pPr>
      <a:lvl6pPr marL="2285733" algn="l" defTabSz="914293" rtl="0" eaLnBrk="1" latinLnBrk="0" hangingPunct="1">
        <a:defRPr sz="1800" kern="1200">
          <a:solidFill>
            <a:schemeClr val="tx1"/>
          </a:solidFill>
          <a:latin typeface="+mn-lt"/>
          <a:ea typeface="+mn-ea"/>
          <a:cs typeface="+mn-cs"/>
        </a:defRPr>
      </a:lvl6pPr>
      <a:lvl7pPr marL="2742879" algn="l" defTabSz="914293" rtl="0" eaLnBrk="1" latinLnBrk="0" hangingPunct="1">
        <a:defRPr sz="1800" kern="1200">
          <a:solidFill>
            <a:schemeClr val="tx1"/>
          </a:solidFill>
          <a:latin typeface="+mn-lt"/>
          <a:ea typeface="+mn-ea"/>
          <a:cs typeface="+mn-cs"/>
        </a:defRPr>
      </a:lvl7pPr>
      <a:lvl8pPr marL="3200026" algn="l" defTabSz="914293" rtl="0" eaLnBrk="1" latinLnBrk="0" hangingPunct="1">
        <a:defRPr sz="1800" kern="1200">
          <a:solidFill>
            <a:schemeClr val="tx1"/>
          </a:solidFill>
          <a:latin typeface="+mn-lt"/>
          <a:ea typeface="+mn-ea"/>
          <a:cs typeface="+mn-cs"/>
        </a:defRPr>
      </a:lvl8pPr>
      <a:lvl9pPr marL="3657172" algn="l" defTabSz="91429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8.xml"/><Relationship Id="rId1" Type="http://schemas.openxmlformats.org/officeDocument/2006/relationships/vmlDrawing" Target="../drawings/vmlDrawing1.vml"/><Relationship Id="rId5" Type="http://schemas.openxmlformats.org/officeDocument/2006/relationships/image" Target="../media/image5.emf"/><Relationship Id="rId4" Type="http://schemas.openxmlformats.org/officeDocument/2006/relationships/oleObject" Target="../embeddings/oleObject1.bin"/></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8.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8.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8.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8.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8.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8.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3" Type="http://schemas.openxmlformats.org/officeDocument/2006/relationships/hyperlink" Target="http://www.gao.gov/yellowbook" TargetMode="External"/><Relationship Id="rId2" Type="http://schemas.openxmlformats.org/officeDocument/2006/relationships/notesSlide" Target="../notesSlides/notesSlide57.xml"/><Relationship Id="rId1" Type="http://schemas.openxmlformats.org/officeDocument/2006/relationships/slideLayout" Target="../slideLayouts/slideLayout18.xml"/><Relationship Id="rId4" Type="http://schemas.openxmlformats.org/officeDocument/2006/relationships/hyperlink" Target="mailto:yellowbook@gao.gov"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l"/>
            <a:r>
              <a:rPr lang="en-US" sz="3200" dirty="0" smtClean="0"/>
              <a:t>The Yellow Book:</a:t>
            </a:r>
            <a:br>
              <a:rPr lang="en-US" sz="3200" dirty="0" smtClean="0"/>
            </a:br>
            <a:r>
              <a:rPr lang="en-US" sz="3200" dirty="0" smtClean="0"/>
              <a:t>What You Need to Know</a:t>
            </a:r>
            <a:endParaRPr lang="en-US" sz="3200" dirty="0"/>
          </a:p>
        </p:txBody>
      </p:sp>
      <p:sp>
        <p:nvSpPr>
          <p:cNvPr id="3" name="Subtitle 2"/>
          <p:cNvSpPr>
            <a:spLocks noGrp="1"/>
          </p:cNvSpPr>
          <p:nvPr>
            <p:ph type="subTitle" idx="1"/>
          </p:nvPr>
        </p:nvSpPr>
        <p:spPr/>
        <p:txBody>
          <a:bodyPr>
            <a:normAutofit fontScale="92500" lnSpcReduction="20000"/>
          </a:bodyPr>
          <a:lstStyle/>
          <a:p>
            <a:pPr algn="l"/>
            <a:r>
              <a:rPr lang="en-US" sz="2400" dirty="0" smtClean="0"/>
              <a:t>AASHTO Audit Subcommittee</a:t>
            </a:r>
          </a:p>
          <a:p>
            <a:pPr algn="l"/>
            <a:r>
              <a:rPr lang="en-US" sz="2400" dirty="0" smtClean="0"/>
              <a:t>Portland, Oregon</a:t>
            </a:r>
          </a:p>
          <a:p>
            <a:pPr algn="l"/>
            <a:r>
              <a:rPr lang="en-US" sz="2400" dirty="0" smtClean="0"/>
              <a:t>July 2015</a:t>
            </a:r>
          </a:p>
          <a:p>
            <a:pPr algn="l"/>
            <a:endParaRPr lang="en-US" sz="2400" dirty="0" smtClean="0"/>
          </a:p>
          <a:p>
            <a:pPr algn="l"/>
            <a:r>
              <a:rPr lang="en-US" sz="2400" dirty="0" smtClean="0"/>
              <a:t>Drummond Kahn, City of Portland</a:t>
            </a:r>
          </a:p>
          <a:p>
            <a:pPr algn="l"/>
            <a:r>
              <a:rPr lang="en-US" sz="2400" dirty="0" smtClean="0"/>
              <a:t>Advisory Council on Government Auditing Standards</a:t>
            </a:r>
          </a:p>
          <a:p>
            <a:pPr algn="l"/>
            <a:r>
              <a:rPr lang="en-US" sz="2400" dirty="0" smtClean="0"/>
              <a:t>Drummond.Kahn@PortlandOregon.gov</a:t>
            </a:r>
          </a:p>
          <a:p>
            <a:endParaRPr lang="en-US" sz="2400" dirty="0"/>
          </a:p>
        </p:txBody>
      </p:sp>
      <p:pic>
        <p:nvPicPr>
          <p:cNvPr id="4" name="Picture 3" descr="GAOLOGO.png"/>
          <p:cNvPicPr>
            <a:picLocks noChangeAspect="1"/>
          </p:cNvPicPr>
          <p:nvPr/>
        </p:nvPicPr>
        <p:blipFill>
          <a:blip r:embed="rId3" cstate="print">
            <a:duotone>
              <a:schemeClr val="accent1">
                <a:shade val="45000"/>
                <a:satMod val="135000"/>
              </a:schemeClr>
              <a:prstClr val="white"/>
            </a:duotone>
            <a:lum bright="-50000" contrast="65000"/>
          </a:blip>
          <a:stretch>
            <a:fillRect/>
          </a:stretch>
        </p:blipFill>
        <p:spPr>
          <a:xfrm>
            <a:off x="6781800" y="5257800"/>
            <a:ext cx="2059069" cy="993816"/>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Rectangle 2"/>
          <p:cNvSpPr>
            <a:spLocks noGrp="1" noChangeArrowheads="1"/>
          </p:cNvSpPr>
          <p:nvPr>
            <p:ph type="title"/>
          </p:nvPr>
        </p:nvSpPr>
        <p:spPr/>
        <p:txBody>
          <a:bodyPr>
            <a:normAutofit/>
          </a:bodyPr>
          <a:lstStyle/>
          <a:p>
            <a:r>
              <a:rPr lang="en-US" b="0" dirty="0" smtClean="0"/>
              <a:t>Chapter 3: General Standards</a:t>
            </a:r>
          </a:p>
        </p:txBody>
      </p:sp>
      <p:sp>
        <p:nvSpPr>
          <p:cNvPr id="18438" name="Rectangle 3"/>
          <p:cNvSpPr>
            <a:spLocks noGrp="1" noChangeArrowheads="1"/>
          </p:cNvSpPr>
          <p:nvPr>
            <p:ph idx="1"/>
          </p:nvPr>
        </p:nvSpPr>
        <p:spPr/>
        <p:txBody>
          <a:bodyPr/>
          <a:lstStyle/>
          <a:p>
            <a:pPr>
              <a:lnSpc>
                <a:spcPct val="80000"/>
              </a:lnSpc>
            </a:pPr>
            <a:r>
              <a:rPr lang="en-US" sz="2400" dirty="0">
                <a:solidFill>
                  <a:schemeClr val="tx1"/>
                </a:solidFill>
              </a:rPr>
              <a:t>Independence</a:t>
            </a:r>
          </a:p>
          <a:p>
            <a:pPr lvl="1">
              <a:lnSpc>
                <a:spcPct val="75000"/>
              </a:lnSpc>
              <a:buFont typeface="Wingdings" pitchFamily="2" charset="2"/>
              <a:buChar char="Ø"/>
            </a:pPr>
            <a:r>
              <a:rPr lang="en-US" sz="2400" dirty="0" smtClean="0">
                <a:solidFill>
                  <a:schemeClr val="tx1"/>
                </a:solidFill>
              </a:rPr>
              <a:t>Conceptual framework</a:t>
            </a:r>
          </a:p>
          <a:p>
            <a:pPr lvl="1">
              <a:lnSpc>
                <a:spcPct val="75000"/>
              </a:lnSpc>
              <a:buFont typeface="Wingdings" pitchFamily="2" charset="2"/>
              <a:buChar char="Ø"/>
            </a:pPr>
            <a:r>
              <a:rPr lang="en-US" sz="2400" dirty="0" smtClean="0">
                <a:solidFill>
                  <a:schemeClr val="tx1"/>
                </a:solidFill>
              </a:rPr>
              <a:t>Provision of nonaudit services to auditees</a:t>
            </a:r>
          </a:p>
          <a:p>
            <a:pPr>
              <a:lnSpc>
                <a:spcPct val="80000"/>
              </a:lnSpc>
            </a:pPr>
            <a:r>
              <a:rPr lang="en-US" sz="2400" dirty="0">
                <a:solidFill>
                  <a:schemeClr val="tx1"/>
                </a:solidFill>
              </a:rPr>
              <a:t>Professional judgment</a:t>
            </a:r>
          </a:p>
          <a:p>
            <a:pPr>
              <a:lnSpc>
                <a:spcPct val="80000"/>
              </a:lnSpc>
            </a:pPr>
            <a:r>
              <a:rPr lang="en-US" sz="2400" dirty="0">
                <a:solidFill>
                  <a:schemeClr val="tx1"/>
                </a:solidFill>
              </a:rPr>
              <a:t>Competence</a:t>
            </a:r>
          </a:p>
          <a:p>
            <a:pPr lvl="1">
              <a:lnSpc>
                <a:spcPct val="75000"/>
              </a:lnSpc>
              <a:buFont typeface="Wingdings" pitchFamily="2" charset="2"/>
              <a:buChar char="Ø"/>
            </a:pPr>
            <a:r>
              <a:rPr lang="en-US" sz="2400" dirty="0" smtClean="0">
                <a:solidFill>
                  <a:schemeClr val="tx1"/>
                </a:solidFill>
              </a:rPr>
              <a:t>Technical knowledge</a:t>
            </a:r>
          </a:p>
          <a:p>
            <a:pPr lvl="1">
              <a:lnSpc>
                <a:spcPct val="75000"/>
              </a:lnSpc>
              <a:buFont typeface="Wingdings" pitchFamily="2" charset="2"/>
              <a:buChar char="Ø"/>
            </a:pPr>
            <a:r>
              <a:rPr lang="en-US" sz="2400" dirty="0" smtClean="0">
                <a:solidFill>
                  <a:schemeClr val="tx1"/>
                </a:solidFill>
              </a:rPr>
              <a:t>Continuing Professional Education</a:t>
            </a:r>
          </a:p>
          <a:p>
            <a:pPr>
              <a:lnSpc>
                <a:spcPct val="80000"/>
              </a:lnSpc>
            </a:pPr>
            <a:r>
              <a:rPr lang="en-US" sz="2400" dirty="0">
                <a:solidFill>
                  <a:schemeClr val="tx1"/>
                </a:solidFill>
              </a:rPr>
              <a:t>Quality Assurance</a:t>
            </a:r>
          </a:p>
          <a:p>
            <a:pPr lvl="1">
              <a:lnSpc>
                <a:spcPct val="75000"/>
              </a:lnSpc>
              <a:buFont typeface="Wingdings" pitchFamily="2" charset="2"/>
              <a:buChar char="Ø"/>
            </a:pPr>
            <a:r>
              <a:rPr lang="en-US" sz="2400" dirty="0" smtClean="0">
                <a:solidFill>
                  <a:schemeClr val="tx1"/>
                </a:solidFill>
              </a:rPr>
              <a:t>System of quality assurance</a:t>
            </a:r>
          </a:p>
          <a:p>
            <a:pPr lvl="1">
              <a:lnSpc>
                <a:spcPct val="75000"/>
              </a:lnSpc>
              <a:buFont typeface="Wingdings" pitchFamily="2" charset="2"/>
              <a:buChar char="Ø"/>
            </a:pPr>
            <a:r>
              <a:rPr lang="en-US" sz="2400" dirty="0" smtClean="0">
                <a:solidFill>
                  <a:schemeClr val="tx1"/>
                </a:solidFill>
              </a:rPr>
              <a:t>Peer review</a:t>
            </a:r>
          </a:p>
          <a:p>
            <a:pPr>
              <a:lnSpc>
                <a:spcPct val="80000"/>
              </a:lnSpc>
            </a:pPr>
            <a:endParaRPr lang="en-US" sz="3200" dirty="0">
              <a:solidFill>
                <a:schemeClr val="tx1"/>
              </a:solidFill>
            </a:endParaRPr>
          </a:p>
        </p:txBody>
      </p:sp>
      <p:sp>
        <p:nvSpPr>
          <p:cNvPr id="6" name="Slide Number Placeholder 5"/>
          <p:cNvSpPr>
            <a:spLocks noGrp="1"/>
          </p:cNvSpPr>
          <p:nvPr>
            <p:ph type="sldNum" sz="quarter" idx="12"/>
          </p:nvPr>
        </p:nvSpPr>
        <p:spPr/>
        <p:txBody>
          <a:bodyPr/>
          <a:lstStyle/>
          <a:p>
            <a:fld id="{BDD43D96-1123-4D58-B0A6-4D289A75BAB5}" type="slidenum">
              <a:rPr lang="en-US" smtClean="0"/>
              <a:pPr/>
              <a:t>10</a:t>
            </a:fld>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1" name="Rectangle 2"/>
          <p:cNvSpPr>
            <a:spLocks noGrp="1" noChangeArrowheads="1"/>
          </p:cNvSpPr>
          <p:nvPr>
            <p:ph type="title"/>
          </p:nvPr>
        </p:nvSpPr>
        <p:spPr/>
        <p:txBody>
          <a:bodyPr>
            <a:normAutofit/>
          </a:bodyPr>
          <a:lstStyle/>
          <a:p>
            <a:r>
              <a:rPr lang="en-US" b="0" dirty="0" smtClean="0"/>
              <a:t>Chapter 3: Independence</a:t>
            </a:r>
          </a:p>
        </p:txBody>
      </p:sp>
      <p:sp>
        <p:nvSpPr>
          <p:cNvPr id="19462" name="Rectangle 3"/>
          <p:cNvSpPr>
            <a:spLocks noGrp="1" noChangeArrowheads="1"/>
          </p:cNvSpPr>
          <p:nvPr>
            <p:ph idx="1"/>
          </p:nvPr>
        </p:nvSpPr>
        <p:spPr>
          <a:xfrm>
            <a:off x="299258" y="2362200"/>
            <a:ext cx="8520545" cy="3963296"/>
          </a:xfrm>
        </p:spPr>
        <p:txBody>
          <a:bodyPr/>
          <a:lstStyle/>
          <a:p>
            <a:pPr marL="406353" indent="-347622">
              <a:tabLst>
                <a:tab pos="1146041" algn="l"/>
              </a:tabLst>
            </a:pPr>
            <a:r>
              <a:rPr lang="en-US" sz="2400" dirty="0">
                <a:solidFill>
                  <a:schemeClr val="tx1"/>
                </a:solidFill>
              </a:rPr>
              <a:t>In all matters relating to the audit work, the audit organization and the individual auditor, whether government or public, must be independent.</a:t>
            </a:r>
          </a:p>
          <a:p>
            <a:pPr marL="406353" indent="-347622">
              <a:tabLst>
                <a:tab pos="1146041" algn="l"/>
              </a:tabLst>
            </a:pPr>
            <a:r>
              <a:rPr lang="en-US" sz="2400" dirty="0">
                <a:solidFill>
                  <a:schemeClr val="tx1"/>
                </a:solidFill>
              </a:rPr>
              <a:t>Independence comprises:</a:t>
            </a:r>
          </a:p>
          <a:p>
            <a:pPr marL="963501" lvl="1">
              <a:buFont typeface="Wingdings" pitchFamily="2" charset="2"/>
              <a:buChar char="Ø"/>
              <a:tabLst>
                <a:tab pos="1146041" algn="l"/>
              </a:tabLst>
            </a:pPr>
            <a:r>
              <a:rPr lang="en-US" sz="2400" dirty="0" smtClean="0">
                <a:solidFill>
                  <a:schemeClr val="tx1"/>
                </a:solidFill>
              </a:rPr>
              <a:t>Independence of Mind </a:t>
            </a:r>
          </a:p>
          <a:p>
            <a:pPr marL="963501" lvl="1">
              <a:buFont typeface="Wingdings" pitchFamily="2" charset="2"/>
              <a:buChar char="Ø"/>
              <a:tabLst>
                <a:tab pos="1146041" algn="l"/>
              </a:tabLst>
            </a:pPr>
            <a:r>
              <a:rPr lang="en-US" sz="2400" dirty="0" smtClean="0">
                <a:solidFill>
                  <a:schemeClr val="tx1"/>
                </a:solidFill>
              </a:rPr>
              <a:t>Independence in Appearance</a:t>
            </a:r>
          </a:p>
          <a:p>
            <a:pPr marL="963501" lvl="1">
              <a:buFont typeface="Wingdings" pitchFamily="2" charset="2"/>
              <a:buChar char="Ø"/>
              <a:tabLst>
                <a:tab pos="1146041" algn="l"/>
              </a:tabLst>
            </a:pPr>
            <a:endParaRPr lang="en-US" sz="3200" dirty="0">
              <a:solidFill>
                <a:schemeClr val="tx1"/>
              </a:solidFill>
            </a:endParaRPr>
          </a:p>
        </p:txBody>
      </p:sp>
      <p:sp>
        <p:nvSpPr>
          <p:cNvPr id="6" name="Slide Number Placeholder 5"/>
          <p:cNvSpPr>
            <a:spLocks noGrp="1"/>
          </p:cNvSpPr>
          <p:nvPr>
            <p:ph type="sldNum" sz="quarter" idx="12"/>
          </p:nvPr>
        </p:nvSpPr>
        <p:spPr/>
        <p:txBody>
          <a:bodyPr/>
          <a:lstStyle/>
          <a:p>
            <a:fld id="{BDD43D96-1123-4D58-B0A6-4D289A75BAB5}" type="slidenum">
              <a:rPr lang="en-US" smtClean="0"/>
              <a:pPr/>
              <a:t>11</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Slide Number Placeholder 5"/>
          <p:cNvSpPr txBox="1">
            <a:spLocks noGrp="1"/>
          </p:cNvSpPr>
          <p:nvPr/>
        </p:nvSpPr>
        <p:spPr bwMode="auto">
          <a:xfrm>
            <a:off x="8305800" y="6400800"/>
            <a:ext cx="533400" cy="304800"/>
          </a:xfrm>
          <a:prstGeom prst="rect">
            <a:avLst/>
          </a:prstGeom>
          <a:noFill/>
          <a:ln w="9525">
            <a:noFill/>
            <a:miter lim="800000"/>
            <a:headEnd/>
            <a:tailEnd/>
          </a:ln>
        </p:spPr>
        <p:txBody>
          <a:bodyPr lIns="0" tIns="0" rIns="0" bIns="0"/>
          <a:lstStyle/>
          <a:p>
            <a:pPr algn="r" eaLnBrk="0" hangingPunct="0"/>
            <a:endParaRPr lang="en-US" sz="1400" dirty="0">
              <a:solidFill>
                <a:srgbClr val="000066"/>
              </a:solidFill>
              <a:latin typeface="Helvetica" pitchFamily="34" charset="0"/>
              <a:ea typeface="ＭＳ Ｐゴシック"/>
              <a:cs typeface="ＭＳ Ｐゴシック"/>
            </a:endParaRPr>
          </a:p>
        </p:txBody>
      </p:sp>
      <p:sp>
        <p:nvSpPr>
          <p:cNvPr id="20485" name="Rectangle 9"/>
          <p:cNvSpPr>
            <a:spLocks noGrp="1" noChangeArrowheads="1"/>
          </p:cNvSpPr>
          <p:nvPr>
            <p:ph type="title"/>
          </p:nvPr>
        </p:nvSpPr>
        <p:spPr>
          <a:xfrm>
            <a:off x="304800" y="1143000"/>
            <a:ext cx="8520545" cy="911711"/>
          </a:xfrm>
        </p:spPr>
        <p:txBody>
          <a:bodyPr anchor="t">
            <a:normAutofit/>
          </a:bodyPr>
          <a:lstStyle/>
          <a:p>
            <a:r>
              <a:rPr lang="en-US" b="0" dirty="0" smtClean="0"/>
              <a:t>Independence</a:t>
            </a:r>
          </a:p>
        </p:txBody>
      </p:sp>
      <p:sp>
        <p:nvSpPr>
          <p:cNvPr id="5126" name="Rectangle 8"/>
          <p:cNvSpPr>
            <a:spLocks noGrp="1" noChangeArrowheads="1"/>
          </p:cNvSpPr>
          <p:nvPr>
            <p:ph idx="1"/>
          </p:nvPr>
        </p:nvSpPr>
        <p:spPr/>
        <p:txBody>
          <a:bodyPr>
            <a:normAutofit/>
          </a:bodyPr>
          <a:lstStyle/>
          <a:p>
            <a:pPr marL="342860" indent="-342860">
              <a:defRPr/>
            </a:pPr>
            <a:r>
              <a:rPr lang="en-US" sz="2400" dirty="0">
                <a:solidFill>
                  <a:schemeClr val="tx1"/>
                </a:solidFill>
              </a:rPr>
              <a:t>Conceptual Framework</a:t>
            </a:r>
          </a:p>
          <a:p>
            <a:pPr marL="685719" lvl="1" indent="-342860">
              <a:buFont typeface="Wingdings" pitchFamily="2" charset="2"/>
              <a:buChar char="Ø"/>
              <a:defRPr/>
            </a:pPr>
            <a:r>
              <a:rPr lang="en-US" sz="2400" dirty="0" smtClean="0">
                <a:solidFill>
                  <a:schemeClr val="tx1"/>
                </a:solidFill>
              </a:rPr>
              <a:t>Allows the auditor to assess unique circumstances</a:t>
            </a:r>
          </a:p>
          <a:p>
            <a:pPr marL="685719" lvl="1" indent="-342860">
              <a:buFont typeface="Wingdings" pitchFamily="2" charset="2"/>
              <a:buChar char="Ø"/>
              <a:defRPr/>
            </a:pPr>
            <a:r>
              <a:rPr lang="en-US" sz="2400" dirty="0" smtClean="0">
                <a:solidFill>
                  <a:schemeClr val="tx1"/>
                </a:solidFill>
              </a:rPr>
              <a:t>Adaptable  </a:t>
            </a:r>
          </a:p>
          <a:p>
            <a:pPr marL="685719" lvl="1" indent="-342860">
              <a:buFont typeface="Wingdings" pitchFamily="2" charset="2"/>
              <a:buChar char="Ø"/>
              <a:defRPr/>
            </a:pPr>
            <a:r>
              <a:rPr lang="en-US" sz="2400" dirty="0" smtClean="0">
                <a:solidFill>
                  <a:schemeClr val="tx1"/>
                </a:solidFill>
              </a:rPr>
              <a:t>Consistent with AICPA and IFAC frameworks</a:t>
            </a:r>
          </a:p>
          <a:p>
            <a:pPr marL="520639" lvl="1" indent="-292066">
              <a:buFont typeface="Wingdings" pitchFamily="2" charset="2"/>
              <a:buChar char="Ø"/>
              <a:defRPr/>
            </a:pPr>
            <a:endParaRPr lang="en-US" sz="2400" dirty="0" smtClean="0">
              <a:solidFill>
                <a:schemeClr val="tx1"/>
              </a:solidFill>
            </a:endParaRPr>
          </a:p>
          <a:p>
            <a:pPr marL="342860" indent="-342860">
              <a:defRPr/>
            </a:pPr>
            <a:r>
              <a:rPr lang="en-US" sz="2400" dirty="0">
                <a:solidFill>
                  <a:schemeClr val="tx1"/>
                </a:solidFill>
              </a:rPr>
              <a:t>Significant differences from ET-101-3</a:t>
            </a:r>
          </a:p>
          <a:p>
            <a:pPr marL="685719" lvl="1" indent="-342860">
              <a:buFont typeface="Wingdings" pitchFamily="2" charset="2"/>
              <a:buChar char="Ø"/>
              <a:defRPr/>
            </a:pPr>
            <a:r>
              <a:rPr lang="en-US" sz="2400" dirty="0" smtClean="0">
                <a:solidFill>
                  <a:schemeClr val="tx1"/>
                </a:solidFill>
              </a:rPr>
              <a:t>Entry point for independence assessment</a:t>
            </a:r>
          </a:p>
          <a:p>
            <a:pPr marL="685719" lvl="1" indent="-342860">
              <a:buFont typeface="Wingdings" pitchFamily="2" charset="2"/>
              <a:buChar char="Ø"/>
              <a:defRPr/>
            </a:pPr>
            <a:r>
              <a:rPr lang="en-US" sz="2400" dirty="0" smtClean="0">
                <a:solidFill>
                  <a:schemeClr val="tx1"/>
                </a:solidFill>
              </a:rPr>
              <a:t>Emphasis on services </a:t>
            </a:r>
            <a:r>
              <a:rPr lang="en-US" altLang="en-US" sz="2400" dirty="0" smtClean="0">
                <a:solidFill>
                  <a:schemeClr val="tx1"/>
                </a:solidFill>
              </a:rPr>
              <a:t>“</a:t>
            </a:r>
            <a:r>
              <a:rPr lang="en-US" sz="2400" dirty="0" smtClean="0">
                <a:solidFill>
                  <a:schemeClr val="tx1"/>
                </a:solidFill>
              </a:rPr>
              <a:t>in aggregate</a:t>
            </a:r>
            <a:r>
              <a:rPr lang="en-US" altLang="en-US" sz="2400" dirty="0" smtClean="0">
                <a:solidFill>
                  <a:schemeClr val="tx1"/>
                </a:solidFill>
              </a:rPr>
              <a:t>”</a:t>
            </a:r>
            <a:endParaRPr lang="en-US" sz="2400" dirty="0" smtClean="0">
              <a:solidFill>
                <a:schemeClr val="tx1"/>
              </a:solidFill>
            </a:endParaRPr>
          </a:p>
          <a:p>
            <a:pPr marL="685719" lvl="1" indent="-342860">
              <a:buFont typeface="Wingdings" pitchFamily="2" charset="2"/>
              <a:buChar char="Ø"/>
              <a:defRPr/>
            </a:pPr>
            <a:r>
              <a:rPr lang="en-US" sz="2400" dirty="0" smtClean="0">
                <a:solidFill>
                  <a:schemeClr val="tx1"/>
                </a:solidFill>
              </a:rPr>
              <a:t>Documentation requirements</a:t>
            </a:r>
          </a:p>
          <a:p>
            <a:pPr marL="177779" indent="-177779">
              <a:buNone/>
              <a:defRPr/>
            </a:pPr>
            <a:endParaRPr lang="en-US" dirty="0" smtClean="0">
              <a:solidFill>
                <a:schemeClr val="tx1"/>
              </a:solidFill>
            </a:endParaRPr>
          </a:p>
        </p:txBody>
      </p:sp>
      <p:sp>
        <p:nvSpPr>
          <p:cNvPr id="5" name="Slide Number Placeholder 4"/>
          <p:cNvSpPr>
            <a:spLocks noGrp="1"/>
          </p:cNvSpPr>
          <p:nvPr>
            <p:ph type="sldNum" sz="quarter" idx="12"/>
          </p:nvPr>
        </p:nvSpPr>
        <p:spPr/>
        <p:txBody>
          <a:bodyPr/>
          <a:lstStyle/>
          <a:p>
            <a:fld id="{BDD43D96-1123-4D58-B0A6-4D289A75BAB5}" type="slidenum">
              <a:rPr lang="en-US" smtClean="0"/>
              <a:pPr/>
              <a:t>12</a:t>
            </a:fld>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2"/>
          <p:cNvSpPr>
            <a:spLocks noGrp="1" noChangeArrowheads="1"/>
          </p:cNvSpPr>
          <p:nvPr>
            <p:ph type="title"/>
          </p:nvPr>
        </p:nvSpPr>
        <p:spPr/>
        <p:txBody>
          <a:bodyPr>
            <a:normAutofit/>
          </a:bodyPr>
          <a:lstStyle/>
          <a:p>
            <a:r>
              <a:rPr lang="en-US" b="0" dirty="0" smtClean="0"/>
              <a:t>Applying the Framework</a:t>
            </a:r>
          </a:p>
        </p:txBody>
      </p:sp>
      <p:sp>
        <p:nvSpPr>
          <p:cNvPr id="112644" name="Rectangle 3"/>
          <p:cNvSpPr>
            <a:spLocks noGrp="1" noChangeArrowheads="1"/>
          </p:cNvSpPr>
          <p:nvPr>
            <p:ph idx="1"/>
          </p:nvPr>
        </p:nvSpPr>
        <p:spPr>
          <a:xfrm>
            <a:off x="228600" y="1981200"/>
            <a:ext cx="8763000" cy="4227755"/>
          </a:xfrm>
        </p:spPr>
        <p:txBody>
          <a:bodyPr>
            <a:noAutofit/>
          </a:bodyPr>
          <a:lstStyle/>
          <a:p>
            <a:pPr marL="533337" indent="-533337">
              <a:spcBef>
                <a:spcPts val="0"/>
              </a:spcBef>
              <a:spcAft>
                <a:spcPts val="600"/>
              </a:spcAft>
              <a:buNone/>
              <a:defRPr/>
            </a:pPr>
            <a:r>
              <a:rPr lang="en-US" sz="2400" b="1" dirty="0">
                <a:solidFill>
                  <a:schemeClr val="tx1"/>
                </a:solidFill>
              </a:rPr>
              <a:t>Conceptual Framework:</a:t>
            </a:r>
          </a:p>
          <a:p>
            <a:pPr marL="333336" indent="-333336">
              <a:spcBef>
                <a:spcPts val="0"/>
              </a:spcBef>
              <a:spcAft>
                <a:spcPts val="600"/>
              </a:spcAft>
              <a:buFontTx/>
              <a:buAutoNum type="arabicPeriod"/>
              <a:defRPr/>
            </a:pPr>
            <a:r>
              <a:rPr lang="en-US" sz="2400" dirty="0">
                <a:solidFill>
                  <a:schemeClr val="tx1"/>
                </a:solidFill>
              </a:rPr>
              <a:t>Identify threats to independence</a:t>
            </a:r>
          </a:p>
          <a:p>
            <a:pPr marL="333336" indent="-333336">
              <a:spcBef>
                <a:spcPts val="0"/>
              </a:spcBef>
              <a:spcAft>
                <a:spcPts val="600"/>
              </a:spcAft>
              <a:buFontTx/>
              <a:buAutoNum type="arabicPeriod"/>
              <a:defRPr/>
            </a:pPr>
            <a:r>
              <a:rPr lang="en-US" sz="2400" dirty="0">
                <a:solidFill>
                  <a:schemeClr val="tx1"/>
                </a:solidFill>
              </a:rPr>
              <a:t>Evaluate the significance of the threats identified, both individually and in the aggregate</a:t>
            </a:r>
          </a:p>
          <a:p>
            <a:pPr marL="333336" indent="-333336">
              <a:spcBef>
                <a:spcPts val="0"/>
              </a:spcBef>
              <a:spcAft>
                <a:spcPts val="600"/>
              </a:spcAft>
              <a:buFontTx/>
              <a:buAutoNum type="arabicPeriod"/>
              <a:defRPr/>
            </a:pPr>
            <a:r>
              <a:rPr lang="en-US" sz="2400" dirty="0">
                <a:solidFill>
                  <a:schemeClr val="tx1"/>
                </a:solidFill>
              </a:rPr>
              <a:t>Apply safeguards as necessary to eliminate the threats or reduce them to an acceptable level</a:t>
            </a:r>
          </a:p>
          <a:p>
            <a:pPr marL="333336" indent="-333336">
              <a:spcBef>
                <a:spcPts val="0"/>
              </a:spcBef>
              <a:spcAft>
                <a:spcPts val="0"/>
              </a:spcAft>
              <a:buFontTx/>
              <a:buAutoNum type="arabicPeriod"/>
              <a:defRPr/>
            </a:pPr>
            <a:r>
              <a:rPr lang="en-US" sz="2400" dirty="0">
                <a:solidFill>
                  <a:schemeClr val="tx1"/>
                </a:solidFill>
              </a:rPr>
              <a:t>Evaluate whether the safeguard is effective</a:t>
            </a:r>
          </a:p>
          <a:p>
            <a:pPr marL="0" indent="0">
              <a:spcBef>
                <a:spcPts val="1800"/>
              </a:spcBef>
              <a:spcAft>
                <a:spcPts val="600"/>
              </a:spcAft>
              <a:buNone/>
              <a:defRPr/>
            </a:pPr>
            <a:r>
              <a:rPr lang="en-US" sz="2400" b="1" dirty="0">
                <a:solidFill>
                  <a:schemeClr val="tx1"/>
                </a:solidFill>
              </a:rPr>
              <a:t>Documentation </a:t>
            </a:r>
            <a:r>
              <a:rPr lang="en-US" sz="2400" b="1" dirty="0" smtClean="0">
                <a:solidFill>
                  <a:schemeClr val="tx1"/>
                </a:solidFill>
              </a:rPr>
              <a:t>Requirement: </a:t>
            </a:r>
            <a:r>
              <a:rPr lang="en-US" sz="2400" dirty="0" smtClean="0">
                <a:solidFill>
                  <a:schemeClr val="tx1"/>
                </a:solidFill>
              </a:rPr>
              <a:t>Para </a:t>
            </a:r>
            <a:r>
              <a:rPr lang="en-US" sz="2400" dirty="0">
                <a:solidFill>
                  <a:schemeClr val="tx1"/>
                </a:solidFill>
              </a:rPr>
              <a:t>3.24: When threats are not at an acceptable level and require application of safeguards, auditors should document the safeguards applied.</a:t>
            </a:r>
          </a:p>
        </p:txBody>
      </p:sp>
      <p:sp>
        <p:nvSpPr>
          <p:cNvPr id="4" name="Slide Number Placeholder 3"/>
          <p:cNvSpPr>
            <a:spLocks noGrp="1"/>
          </p:cNvSpPr>
          <p:nvPr>
            <p:ph type="sldNum" sz="quarter" idx="12"/>
          </p:nvPr>
        </p:nvSpPr>
        <p:spPr/>
        <p:txBody>
          <a:bodyPr/>
          <a:lstStyle/>
          <a:p>
            <a:fld id="{BDD43D96-1123-4D58-B0A6-4D289A75BAB5}" type="slidenum">
              <a:rPr lang="en-US" smtClean="0"/>
              <a:pPr/>
              <a:t>13</a:t>
            </a:fld>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
          <p:cNvSpPr>
            <a:spLocks noGrp="1" noChangeArrowheads="1"/>
          </p:cNvSpPr>
          <p:nvPr>
            <p:ph type="title"/>
          </p:nvPr>
        </p:nvSpPr>
        <p:spPr/>
        <p:txBody>
          <a:bodyPr>
            <a:normAutofit/>
          </a:bodyPr>
          <a:lstStyle/>
          <a:p>
            <a:r>
              <a:rPr lang="en-US" b="0" dirty="0" smtClean="0"/>
              <a:t>Applying the Framework</a:t>
            </a:r>
          </a:p>
        </p:txBody>
      </p:sp>
      <p:sp>
        <p:nvSpPr>
          <p:cNvPr id="24580" name="Rectangle 3"/>
          <p:cNvSpPr>
            <a:spLocks noGrp="1" noChangeArrowheads="1"/>
          </p:cNvSpPr>
          <p:nvPr>
            <p:ph idx="1"/>
          </p:nvPr>
        </p:nvSpPr>
        <p:spPr/>
        <p:txBody>
          <a:bodyPr>
            <a:normAutofit/>
          </a:bodyPr>
          <a:lstStyle/>
          <a:p>
            <a:pPr marL="0" indent="0">
              <a:buNone/>
            </a:pPr>
            <a:endParaRPr lang="en-US" sz="2400" b="1" dirty="0" smtClean="0">
              <a:solidFill>
                <a:schemeClr val="tx1"/>
              </a:solidFill>
            </a:endParaRPr>
          </a:p>
          <a:p>
            <a:pPr marL="0" indent="0">
              <a:buNone/>
            </a:pPr>
            <a:r>
              <a:rPr lang="en-US" sz="2400" b="1" dirty="0" smtClean="0">
                <a:solidFill>
                  <a:schemeClr val="tx1"/>
                </a:solidFill>
              </a:rPr>
              <a:t>Threats</a:t>
            </a:r>
            <a:r>
              <a:rPr lang="en-US" sz="2400" dirty="0" smtClean="0">
                <a:solidFill>
                  <a:schemeClr val="tx1"/>
                </a:solidFill>
              </a:rPr>
              <a:t> </a:t>
            </a:r>
            <a:r>
              <a:rPr lang="en-US" sz="2400" b="1" dirty="0" smtClean="0">
                <a:solidFill>
                  <a:schemeClr val="tx1"/>
                </a:solidFill>
              </a:rPr>
              <a:t>could</a:t>
            </a:r>
            <a:r>
              <a:rPr lang="en-US" sz="2400" dirty="0" smtClean="0">
                <a:solidFill>
                  <a:schemeClr val="tx1"/>
                </a:solidFill>
              </a:rPr>
              <a:t> impair independence</a:t>
            </a:r>
          </a:p>
          <a:p>
            <a:pPr marL="406353" lvl="1" indent="-292066"/>
            <a:r>
              <a:rPr lang="en-US" sz="2400" dirty="0">
                <a:solidFill>
                  <a:schemeClr val="tx1"/>
                </a:solidFill>
              </a:rPr>
              <a:t>Do </a:t>
            </a:r>
            <a:r>
              <a:rPr lang="en-US" sz="2400" b="1" dirty="0">
                <a:solidFill>
                  <a:schemeClr val="tx1"/>
                </a:solidFill>
              </a:rPr>
              <a:t>not</a:t>
            </a:r>
            <a:r>
              <a:rPr lang="en-US" sz="2400" dirty="0">
                <a:solidFill>
                  <a:schemeClr val="tx1"/>
                </a:solidFill>
              </a:rPr>
              <a:t> necessarily result in an independence impairment </a:t>
            </a:r>
          </a:p>
          <a:p>
            <a:pPr marL="406353" lvl="1" indent="-292066"/>
            <a:endParaRPr lang="en-US" sz="2400" dirty="0">
              <a:solidFill>
                <a:schemeClr val="tx1"/>
              </a:solidFill>
            </a:endParaRPr>
          </a:p>
          <a:p>
            <a:pPr marL="0" indent="0">
              <a:buNone/>
            </a:pPr>
            <a:r>
              <a:rPr lang="en-US" sz="2400" b="1" dirty="0" smtClean="0">
                <a:solidFill>
                  <a:schemeClr val="tx1"/>
                </a:solidFill>
              </a:rPr>
              <a:t>Safeguards could </a:t>
            </a:r>
            <a:r>
              <a:rPr lang="en-US" sz="2400" dirty="0" smtClean="0">
                <a:solidFill>
                  <a:schemeClr val="tx1"/>
                </a:solidFill>
              </a:rPr>
              <a:t>mitigate threats </a:t>
            </a:r>
          </a:p>
          <a:p>
            <a:pPr marL="406353" lvl="1" indent="-292066"/>
            <a:r>
              <a:rPr lang="en-US" sz="2400" dirty="0">
                <a:solidFill>
                  <a:schemeClr val="tx1"/>
                </a:solidFill>
              </a:rPr>
              <a:t>Eliminate or reduce to an acceptable level</a:t>
            </a:r>
          </a:p>
        </p:txBody>
      </p:sp>
      <p:sp>
        <p:nvSpPr>
          <p:cNvPr id="4" name="Slide Number Placeholder 3"/>
          <p:cNvSpPr>
            <a:spLocks noGrp="1"/>
          </p:cNvSpPr>
          <p:nvPr>
            <p:ph type="sldNum" sz="quarter" idx="12"/>
          </p:nvPr>
        </p:nvSpPr>
        <p:spPr/>
        <p:txBody>
          <a:bodyPr/>
          <a:lstStyle/>
          <a:p>
            <a:fld id="{BDD43D96-1123-4D58-B0A6-4D289A75BAB5}" type="slidenum">
              <a:rPr lang="en-US" smtClean="0"/>
              <a:pPr/>
              <a:t>14</a:t>
            </a:fld>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graphicFrame>
        <p:nvGraphicFramePr>
          <p:cNvPr id="3074" name="Object 2"/>
          <p:cNvGraphicFramePr>
            <a:graphicFrameLocks noChangeAspect="1"/>
          </p:cNvGraphicFramePr>
          <p:nvPr/>
        </p:nvGraphicFramePr>
        <p:xfrm>
          <a:off x="1066801" y="304801"/>
          <a:ext cx="7218363" cy="6284913"/>
        </p:xfrm>
        <a:graphic>
          <a:graphicData uri="http://schemas.openxmlformats.org/presentationml/2006/ole">
            <mc:AlternateContent xmlns:mc="http://schemas.openxmlformats.org/markup-compatibility/2006">
              <mc:Choice xmlns:v="urn:schemas-microsoft-com:vml" Requires="v">
                <p:oleObj spid="_x0000_s3078" name="Visio" r:id="rId4" imgW="7842567" imgH="6828168" progId="">
                  <p:embed/>
                </p:oleObj>
              </mc:Choice>
              <mc:Fallback>
                <p:oleObj name="Visio" r:id="rId4" imgW="7842567" imgH="6828168" progId="">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6801" y="304801"/>
                        <a:ext cx="7218363" cy="6284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3" name="Text Box 3"/>
          <p:cNvSpPr txBox="1">
            <a:spLocks noChangeArrowheads="1"/>
          </p:cNvSpPr>
          <p:nvPr/>
        </p:nvSpPr>
        <p:spPr bwMode="auto">
          <a:xfrm>
            <a:off x="5410200" y="228600"/>
            <a:ext cx="3429000" cy="641350"/>
          </a:xfrm>
          <a:prstGeom prst="rect">
            <a:avLst/>
          </a:prstGeom>
          <a:noFill/>
          <a:ln w="9525">
            <a:noFill/>
            <a:miter lim="800000"/>
            <a:headEnd/>
            <a:tailEnd/>
          </a:ln>
        </p:spPr>
        <p:txBody>
          <a:bodyPr lIns="91429" tIns="45714" rIns="91429" bIns="45714">
            <a:spAutoFit/>
          </a:bodyPr>
          <a:lstStyle/>
          <a:p>
            <a:pPr>
              <a:spcBef>
                <a:spcPct val="50000"/>
              </a:spcBef>
            </a:pPr>
            <a:r>
              <a:rPr lang="en-US" b="1" i="1" dirty="0">
                <a:latin typeface="Arial" pitchFamily="34" charset="0"/>
              </a:rPr>
              <a:t>GAGAS Conceptual Framework for Independence</a:t>
            </a:r>
          </a:p>
        </p:txBody>
      </p:sp>
      <p:sp>
        <p:nvSpPr>
          <p:cNvPr id="4" name="Slide Number Placeholder 3"/>
          <p:cNvSpPr>
            <a:spLocks noGrp="1"/>
          </p:cNvSpPr>
          <p:nvPr>
            <p:ph type="sldNum" sz="quarter" idx="12"/>
          </p:nvPr>
        </p:nvSpPr>
        <p:spPr/>
        <p:txBody>
          <a:bodyPr/>
          <a:lstStyle/>
          <a:p>
            <a:fld id="{BDD43D96-1123-4D58-B0A6-4D289A75BAB5}" type="slidenum">
              <a:rPr lang="en-US" smtClean="0"/>
              <a:pPr/>
              <a:t>15</a:t>
            </a:fld>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Slide Number Placeholder 5"/>
          <p:cNvSpPr txBox="1">
            <a:spLocks noGrp="1"/>
          </p:cNvSpPr>
          <p:nvPr/>
        </p:nvSpPr>
        <p:spPr bwMode="auto">
          <a:xfrm>
            <a:off x="8305800" y="6400800"/>
            <a:ext cx="533400" cy="304800"/>
          </a:xfrm>
          <a:prstGeom prst="rect">
            <a:avLst/>
          </a:prstGeom>
          <a:noFill/>
          <a:ln w="9525">
            <a:noFill/>
            <a:miter lim="800000"/>
            <a:headEnd/>
            <a:tailEnd/>
          </a:ln>
        </p:spPr>
        <p:txBody>
          <a:bodyPr lIns="0" tIns="0" rIns="0" bIns="0"/>
          <a:lstStyle/>
          <a:p>
            <a:pPr algn="r" eaLnBrk="0" hangingPunct="0"/>
            <a:endParaRPr lang="en-US" sz="1400" dirty="0">
              <a:solidFill>
                <a:srgbClr val="000066"/>
              </a:solidFill>
              <a:latin typeface="Helvetica" pitchFamily="34" charset="0"/>
              <a:ea typeface="ＭＳ Ｐゴシック"/>
              <a:cs typeface="ＭＳ Ｐゴシック"/>
            </a:endParaRPr>
          </a:p>
        </p:txBody>
      </p:sp>
      <p:sp>
        <p:nvSpPr>
          <p:cNvPr id="25605" name="Rectangle 2"/>
          <p:cNvSpPr>
            <a:spLocks noGrp="1" noChangeArrowheads="1"/>
          </p:cNvSpPr>
          <p:nvPr>
            <p:ph type="title"/>
          </p:nvPr>
        </p:nvSpPr>
        <p:spPr>
          <a:xfrm>
            <a:off x="304800" y="914400"/>
            <a:ext cx="8520545" cy="911711"/>
          </a:xfrm>
        </p:spPr>
        <p:txBody>
          <a:bodyPr anchor="t">
            <a:noAutofit/>
          </a:bodyPr>
          <a:lstStyle/>
          <a:p>
            <a:r>
              <a:rPr lang="en-US" b="0" dirty="0" smtClean="0"/>
              <a:t>Applying the Framework: </a:t>
            </a:r>
            <a:br>
              <a:rPr lang="en-US" b="0" dirty="0" smtClean="0"/>
            </a:br>
            <a:r>
              <a:rPr lang="en-US" b="0" dirty="0" smtClean="0"/>
              <a:t>Categories of Threats</a:t>
            </a:r>
          </a:p>
        </p:txBody>
      </p:sp>
      <p:sp>
        <p:nvSpPr>
          <p:cNvPr id="25606" name="Rectangle 3"/>
          <p:cNvSpPr>
            <a:spLocks noGrp="1" noChangeArrowheads="1"/>
          </p:cNvSpPr>
          <p:nvPr>
            <p:ph idx="1"/>
          </p:nvPr>
        </p:nvSpPr>
        <p:spPr/>
        <p:txBody>
          <a:bodyPr>
            <a:normAutofit/>
          </a:bodyPr>
          <a:lstStyle/>
          <a:p>
            <a:pPr marL="533337" indent="-533337">
              <a:buNone/>
            </a:pPr>
            <a:endParaRPr lang="en-US" sz="2400" u="sng" dirty="0">
              <a:solidFill>
                <a:schemeClr val="tx1"/>
              </a:solidFill>
            </a:endParaRPr>
          </a:p>
          <a:p>
            <a:pPr marL="876197" lvl="1" indent="-419051">
              <a:buFontTx/>
              <a:buAutoNum type="arabicPeriod"/>
            </a:pPr>
            <a:r>
              <a:rPr lang="en-US" sz="2400" dirty="0" smtClean="0">
                <a:solidFill>
                  <a:schemeClr val="tx1"/>
                </a:solidFill>
              </a:rPr>
              <a:t>Management participation threat</a:t>
            </a:r>
          </a:p>
          <a:p>
            <a:pPr marL="876197" lvl="1" indent="-419051">
              <a:buFontTx/>
              <a:buAutoNum type="arabicPeriod"/>
            </a:pPr>
            <a:r>
              <a:rPr lang="en-US" sz="2400" dirty="0" smtClean="0">
                <a:solidFill>
                  <a:schemeClr val="tx1"/>
                </a:solidFill>
              </a:rPr>
              <a:t>Self-review threat</a:t>
            </a:r>
          </a:p>
          <a:p>
            <a:pPr marL="876197" lvl="1" indent="-419051">
              <a:buFontTx/>
              <a:buAutoNum type="arabicPeriod"/>
            </a:pPr>
            <a:r>
              <a:rPr lang="en-US" sz="2400" dirty="0" smtClean="0">
                <a:solidFill>
                  <a:schemeClr val="tx1"/>
                </a:solidFill>
              </a:rPr>
              <a:t>Bias threat</a:t>
            </a:r>
          </a:p>
          <a:p>
            <a:pPr marL="876197" lvl="1" indent="-419051">
              <a:buFontTx/>
              <a:buAutoNum type="arabicPeriod"/>
            </a:pPr>
            <a:r>
              <a:rPr lang="en-US" sz="2400" dirty="0" smtClean="0">
                <a:solidFill>
                  <a:schemeClr val="tx1"/>
                </a:solidFill>
              </a:rPr>
              <a:t>Familiarity threat</a:t>
            </a:r>
          </a:p>
          <a:p>
            <a:pPr marL="876197" lvl="1" indent="-419051">
              <a:buFontTx/>
              <a:buAutoNum type="arabicPeriod"/>
            </a:pPr>
            <a:r>
              <a:rPr lang="en-US" sz="2400" dirty="0" smtClean="0">
                <a:solidFill>
                  <a:schemeClr val="tx1"/>
                </a:solidFill>
              </a:rPr>
              <a:t>Undue influence threat </a:t>
            </a:r>
          </a:p>
          <a:p>
            <a:pPr marL="876197" lvl="1" indent="-419051">
              <a:buFontTx/>
              <a:buAutoNum type="arabicPeriod"/>
            </a:pPr>
            <a:r>
              <a:rPr lang="en-US" sz="2400" dirty="0" smtClean="0">
                <a:solidFill>
                  <a:schemeClr val="tx1"/>
                </a:solidFill>
              </a:rPr>
              <a:t>Self interest threat</a:t>
            </a:r>
          </a:p>
          <a:p>
            <a:pPr marL="876197" lvl="1" indent="-419051">
              <a:buFontTx/>
              <a:buAutoNum type="arabicPeriod"/>
            </a:pPr>
            <a:r>
              <a:rPr lang="en-US" sz="2400" dirty="0" smtClean="0">
                <a:solidFill>
                  <a:schemeClr val="tx1"/>
                </a:solidFill>
              </a:rPr>
              <a:t>Structural threat</a:t>
            </a:r>
          </a:p>
        </p:txBody>
      </p:sp>
      <p:sp>
        <p:nvSpPr>
          <p:cNvPr id="5" name="Slide Number Placeholder 4"/>
          <p:cNvSpPr>
            <a:spLocks noGrp="1"/>
          </p:cNvSpPr>
          <p:nvPr>
            <p:ph type="sldNum" sz="quarter" idx="12"/>
          </p:nvPr>
        </p:nvSpPr>
        <p:spPr/>
        <p:txBody>
          <a:bodyPr/>
          <a:lstStyle/>
          <a:p>
            <a:fld id="{BDD43D96-1123-4D58-B0A6-4D289A75BAB5}" type="slidenum">
              <a:rPr lang="en-US" smtClean="0"/>
              <a:pPr/>
              <a:t>16</a:t>
            </a:fld>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noAutofit/>
          </a:bodyPr>
          <a:lstStyle/>
          <a:p>
            <a:r>
              <a:rPr lang="en-US" b="0" dirty="0" smtClean="0"/>
              <a:t>Applying the Framework: </a:t>
            </a:r>
            <a:br>
              <a:rPr lang="en-US" b="0" dirty="0" smtClean="0"/>
            </a:br>
            <a:r>
              <a:rPr lang="en-US" b="0" dirty="0" smtClean="0"/>
              <a:t>Examples of Safeguards</a:t>
            </a:r>
          </a:p>
        </p:txBody>
      </p:sp>
      <p:sp>
        <p:nvSpPr>
          <p:cNvPr id="26627" name="Rectangle 3"/>
          <p:cNvSpPr>
            <a:spLocks noGrp="1" noChangeArrowheads="1"/>
          </p:cNvSpPr>
          <p:nvPr>
            <p:ph idx="1"/>
          </p:nvPr>
        </p:nvSpPr>
        <p:spPr/>
        <p:txBody>
          <a:bodyPr>
            <a:normAutofit lnSpcReduction="10000"/>
          </a:bodyPr>
          <a:lstStyle/>
          <a:p>
            <a:r>
              <a:rPr lang="en-US" sz="2600" dirty="0">
                <a:solidFill>
                  <a:schemeClr val="tx1"/>
                </a:solidFill>
              </a:rPr>
              <a:t>Reassign individual staff members who may have a threat to independence.</a:t>
            </a:r>
          </a:p>
          <a:p>
            <a:r>
              <a:rPr lang="en-US" sz="2600" dirty="0">
                <a:solidFill>
                  <a:schemeClr val="tx1"/>
                </a:solidFill>
              </a:rPr>
              <a:t>Have separate staff perform the non-audit and audit services.</a:t>
            </a:r>
          </a:p>
          <a:p>
            <a:r>
              <a:rPr lang="en-US" sz="2600" dirty="0">
                <a:solidFill>
                  <a:schemeClr val="tx1"/>
                </a:solidFill>
              </a:rPr>
              <a:t>Have professional staff from outside of the team review the work.</a:t>
            </a:r>
          </a:p>
          <a:p>
            <a:r>
              <a:rPr lang="en-US" sz="2600" dirty="0">
                <a:solidFill>
                  <a:schemeClr val="tx1"/>
                </a:solidFill>
              </a:rPr>
              <a:t>Use or consult with an independent third party.</a:t>
            </a:r>
          </a:p>
          <a:p>
            <a:r>
              <a:rPr lang="en-US" sz="2600" dirty="0">
                <a:solidFill>
                  <a:schemeClr val="tx1"/>
                </a:solidFill>
              </a:rPr>
              <a:t>Involve another audit organization.</a:t>
            </a:r>
          </a:p>
          <a:p>
            <a:r>
              <a:rPr lang="en-US" sz="2600" dirty="0">
                <a:solidFill>
                  <a:schemeClr val="tx1"/>
                </a:solidFill>
              </a:rPr>
              <a:t>Decline to do the requested scope of the non-audit service.</a:t>
            </a:r>
          </a:p>
          <a:p>
            <a:endParaRPr lang="en-US" dirty="0" smtClean="0">
              <a:solidFill>
                <a:schemeClr val="tx1"/>
              </a:solidFill>
            </a:endParaRPr>
          </a:p>
        </p:txBody>
      </p:sp>
      <p:sp>
        <p:nvSpPr>
          <p:cNvPr id="4" name="Slide Number Placeholder 3"/>
          <p:cNvSpPr>
            <a:spLocks noGrp="1"/>
          </p:cNvSpPr>
          <p:nvPr>
            <p:ph type="sldNum" sz="quarter" idx="12"/>
          </p:nvPr>
        </p:nvSpPr>
        <p:spPr/>
        <p:txBody>
          <a:bodyPr/>
          <a:lstStyle/>
          <a:p>
            <a:fld id="{BDD43D96-1123-4D58-B0A6-4D289A75BAB5}" type="slidenum">
              <a:rPr lang="en-US" smtClean="0"/>
              <a:pPr/>
              <a:t>17</a:t>
            </a:fld>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2"/>
          <p:cNvSpPr>
            <a:spLocks noGrp="1" noChangeArrowheads="1"/>
          </p:cNvSpPr>
          <p:nvPr>
            <p:ph type="title"/>
          </p:nvPr>
        </p:nvSpPr>
        <p:spPr/>
        <p:txBody>
          <a:bodyPr>
            <a:normAutofit/>
          </a:bodyPr>
          <a:lstStyle/>
          <a:p>
            <a:pPr defTabSz="457146"/>
            <a:r>
              <a:rPr lang="en-US" b="0" dirty="0" smtClean="0"/>
              <a:t>Nonaudit Services</a:t>
            </a:r>
          </a:p>
        </p:txBody>
      </p:sp>
      <p:sp>
        <p:nvSpPr>
          <p:cNvPr id="32772" name="Rectangle 3"/>
          <p:cNvSpPr>
            <a:spLocks noGrp="1" noChangeArrowheads="1"/>
          </p:cNvSpPr>
          <p:nvPr>
            <p:ph idx="1"/>
          </p:nvPr>
        </p:nvSpPr>
        <p:spPr>
          <a:xfrm>
            <a:off x="228600" y="1981200"/>
            <a:ext cx="8520545" cy="4227755"/>
          </a:xfrm>
        </p:spPr>
        <p:txBody>
          <a:bodyPr>
            <a:noAutofit/>
          </a:bodyPr>
          <a:lstStyle/>
          <a:p>
            <a:pPr marL="628577" indent="-514290" defTabSz="457146">
              <a:buFont typeface="+mj-lt"/>
              <a:buAutoNum type="arabicPeriod"/>
              <a:defRPr/>
            </a:pPr>
            <a:r>
              <a:rPr lang="en-US" sz="2400" dirty="0">
                <a:solidFill>
                  <a:schemeClr val="tx1"/>
                </a:solidFill>
              </a:rPr>
              <a:t>Determine if there is a specific prohibition. Unless specifically prohibited, nonaudit services MAY be permitted but should be documented.</a:t>
            </a:r>
          </a:p>
          <a:p>
            <a:pPr marL="628577" indent="-514290" defTabSz="457146">
              <a:buFont typeface="+mj-lt"/>
              <a:buAutoNum type="arabicPeriod"/>
              <a:defRPr/>
            </a:pPr>
            <a:r>
              <a:rPr lang="en-US" sz="2400" dirty="0">
                <a:solidFill>
                  <a:schemeClr val="tx1"/>
                </a:solidFill>
              </a:rPr>
              <a:t>If not prohibited, assess the nonaudit service’s impact on independence using the conceptual framework.</a:t>
            </a:r>
          </a:p>
          <a:p>
            <a:pPr marL="628577" indent="-514290" defTabSz="457146">
              <a:buFont typeface="+mj-lt"/>
              <a:buAutoNum type="arabicPeriod"/>
              <a:defRPr/>
            </a:pPr>
            <a:r>
              <a:rPr lang="en-US" sz="2400" dirty="0">
                <a:solidFill>
                  <a:schemeClr val="tx1"/>
                </a:solidFill>
              </a:rPr>
              <a:t>If the auditor assesses any identified threat to independence as higher than insignificant, </a:t>
            </a:r>
            <a:r>
              <a:rPr lang="en-US" sz="2400" u="sng" dirty="0">
                <a:solidFill>
                  <a:schemeClr val="tx1"/>
                </a:solidFill>
              </a:rPr>
              <a:t>assess the sufficiency of audited entity management’s skill, knowledge, and experience to oversee the nonaudit service</a:t>
            </a:r>
            <a:r>
              <a:rPr lang="en-US" sz="2400" dirty="0">
                <a:solidFill>
                  <a:schemeClr val="tx1"/>
                </a:solidFill>
              </a:rPr>
              <a:t>.</a:t>
            </a:r>
          </a:p>
          <a:p>
            <a:pPr marL="971436" indent="-342860" defTabSz="457146">
              <a:buNone/>
              <a:defRPr/>
            </a:pPr>
            <a:r>
              <a:rPr lang="en-US" sz="2400" dirty="0">
                <a:solidFill>
                  <a:schemeClr val="tx1"/>
                </a:solidFill>
              </a:rPr>
              <a:t>And</a:t>
            </a:r>
            <a:r>
              <a:rPr lang="en-US" sz="2800" dirty="0">
                <a:solidFill>
                  <a:schemeClr val="tx1"/>
                </a:solidFill>
              </a:rPr>
              <a:t>…</a:t>
            </a:r>
          </a:p>
        </p:txBody>
      </p:sp>
      <p:sp>
        <p:nvSpPr>
          <p:cNvPr id="4" name="Slide Number Placeholder 3"/>
          <p:cNvSpPr>
            <a:spLocks noGrp="1"/>
          </p:cNvSpPr>
          <p:nvPr>
            <p:ph type="sldNum" sz="quarter" idx="12"/>
          </p:nvPr>
        </p:nvSpPr>
        <p:spPr/>
        <p:txBody>
          <a:bodyPr/>
          <a:lstStyle/>
          <a:p>
            <a:fld id="{BDD43D96-1123-4D58-B0A6-4D289A75BAB5}" type="slidenum">
              <a:rPr lang="en-US" smtClean="0"/>
              <a:pPr/>
              <a:t>18</a:t>
            </a:fld>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2"/>
          <p:cNvSpPr>
            <a:spLocks noGrp="1" noChangeArrowheads="1"/>
          </p:cNvSpPr>
          <p:nvPr>
            <p:ph type="title"/>
          </p:nvPr>
        </p:nvSpPr>
        <p:spPr/>
        <p:txBody>
          <a:bodyPr>
            <a:normAutofit/>
          </a:bodyPr>
          <a:lstStyle/>
          <a:p>
            <a:pPr defTabSz="457146"/>
            <a:r>
              <a:rPr lang="en-US" b="0" dirty="0" smtClean="0"/>
              <a:t>Nonaudit Services (Continued)</a:t>
            </a:r>
          </a:p>
        </p:txBody>
      </p:sp>
      <p:sp>
        <p:nvSpPr>
          <p:cNvPr id="32772" name="Rectangle 3"/>
          <p:cNvSpPr>
            <a:spLocks noGrp="1" noChangeArrowheads="1"/>
          </p:cNvSpPr>
          <p:nvPr>
            <p:ph idx="1"/>
          </p:nvPr>
        </p:nvSpPr>
        <p:spPr>
          <a:xfrm>
            <a:off x="299258" y="2438400"/>
            <a:ext cx="8520545" cy="3887096"/>
          </a:xfrm>
        </p:spPr>
        <p:txBody>
          <a:bodyPr>
            <a:normAutofit/>
          </a:bodyPr>
          <a:lstStyle/>
          <a:p>
            <a:pPr marL="685719" indent="-514290" defTabSz="457146">
              <a:buSzPct val="100000"/>
              <a:buFont typeface="+mj-lt"/>
              <a:buAutoNum type="arabicPeriod" startAt="4"/>
              <a:defRPr/>
            </a:pPr>
            <a:r>
              <a:rPr lang="en-US" sz="2400" dirty="0">
                <a:solidFill>
                  <a:schemeClr val="tx1"/>
                </a:solidFill>
              </a:rPr>
              <a:t>If the auditor concludes that performance of the nonaudit service will not impair independence, document assessments in relation to </a:t>
            </a:r>
            <a:r>
              <a:rPr lang="en-US" sz="2400" u="sng" dirty="0">
                <a:solidFill>
                  <a:schemeClr val="tx1"/>
                </a:solidFill>
              </a:rPr>
              <a:t>both</a:t>
            </a:r>
            <a:r>
              <a:rPr lang="en-US" sz="2400" dirty="0">
                <a:solidFill>
                  <a:schemeClr val="tx1"/>
                </a:solidFill>
              </a:rPr>
              <a:t>:</a:t>
            </a:r>
          </a:p>
          <a:p>
            <a:pPr marL="971436" lvl="1" indent="-285717" defTabSz="457146">
              <a:buClr>
                <a:schemeClr val="tx2"/>
              </a:buClr>
              <a:defRPr/>
            </a:pPr>
            <a:r>
              <a:rPr lang="en-US" sz="2400" dirty="0">
                <a:solidFill>
                  <a:schemeClr val="tx1"/>
                </a:solidFill>
              </a:rPr>
              <a:t>safeguards applied in accordance with the conceptual framework </a:t>
            </a:r>
            <a:r>
              <a:rPr lang="en-US" sz="2400" u="sng" dirty="0">
                <a:solidFill>
                  <a:schemeClr val="tx1"/>
                </a:solidFill>
              </a:rPr>
              <a:t>and</a:t>
            </a:r>
          </a:p>
          <a:p>
            <a:pPr marL="971436" lvl="1" indent="-285717" defTabSz="457146">
              <a:buClr>
                <a:schemeClr val="tx2"/>
              </a:buClr>
              <a:defRPr/>
            </a:pPr>
            <a:r>
              <a:rPr lang="en-US" sz="2400" dirty="0">
                <a:solidFill>
                  <a:schemeClr val="tx1"/>
                </a:solidFill>
              </a:rPr>
              <a:t>the auditor</a:t>
            </a:r>
            <a:r>
              <a:rPr lang="ja-JP" altLang="en-US" sz="2400">
                <a:solidFill>
                  <a:schemeClr val="tx1"/>
                </a:solidFill>
                <a:ea typeface="ＭＳ Ｐゴシック"/>
                <a:cs typeface="ＭＳ Ｐゴシック"/>
              </a:rPr>
              <a:t>’</a:t>
            </a:r>
            <a:r>
              <a:rPr lang="en-US" altLang="ja-JP" sz="2400" dirty="0">
                <a:solidFill>
                  <a:schemeClr val="tx1"/>
                </a:solidFill>
                <a:ea typeface="ＭＳ Ｐゴシック"/>
                <a:cs typeface="ＭＳ Ｐゴシック"/>
              </a:rPr>
              <a:t>s assessment of sufficiency of audited entity managements</a:t>
            </a:r>
            <a:r>
              <a:rPr lang="ja-JP" altLang="en-US" sz="2400">
                <a:solidFill>
                  <a:schemeClr val="tx1"/>
                </a:solidFill>
                <a:ea typeface="ＭＳ Ｐゴシック"/>
                <a:cs typeface="ＭＳ Ｐゴシック"/>
              </a:rPr>
              <a:t>’</a:t>
            </a:r>
            <a:r>
              <a:rPr lang="en-US" altLang="ja-JP" sz="2400" dirty="0">
                <a:solidFill>
                  <a:schemeClr val="tx1"/>
                </a:solidFill>
                <a:ea typeface="ＭＳ Ｐゴシック"/>
                <a:cs typeface="ＭＳ Ｐゴシック"/>
              </a:rPr>
              <a:t> skill, knowledge or experience to oversee the nonaudit </a:t>
            </a:r>
            <a:r>
              <a:rPr lang="en-US" altLang="ja-JP" sz="2400" dirty="0" smtClean="0">
                <a:solidFill>
                  <a:schemeClr val="tx1"/>
                </a:solidFill>
                <a:ea typeface="ＭＳ Ｐゴシック"/>
                <a:cs typeface="ＭＳ Ｐゴシック"/>
              </a:rPr>
              <a:t>service.</a:t>
            </a:r>
            <a:endParaRPr lang="en-US" altLang="ja-JP" sz="2400" dirty="0">
              <a:solidFill>
                <a:schemeClr val="tx1"/>
              </a:solidFill>
              <a:ea typeface="ＭＳ Ｐゴシック"/>
              <a:cs typeface="ＭＳ Ｐゴシック"/>
            </a:endParaRPr>
          </a:p>
          <a:p>
            <a:pPr lvl="1" defTabSz="457146">
              <a:buNone/>
              <a:defRPr/>
            </a:pPr>
            <a:endParaRPr lang="en-US" sz="2400" dirty="0">
              <a:solidFill>
                <a:schemeClr val="tx1"/>
              </a:solidFill>
            </a:endParaRPr>
          </a:p>
          <a:p>
            <a:pPr marL="342860" indent="-342860" defTabSz="457146">
              <a:buClr>
                <a:schemeClr val="accent2"/>
              </a:buClr>
              <a:defRPr/>
            </a:pPr>
            <a:endParaRPr lang="en-US" sz="2400" dirty="0" smtClean="0">
              <a:solidFill>
                <a:schemeClr val="tx1"/>
              </a:solidFill>
            </a:endParaRPr>
          </a:p>
        </p:txBody>
      </p:sp>
      <p:sp>
        <p:nvSpPr>
          <p:cNvPr id="4" name="Slide Number Placeholder 3"/>
          <p:cNvSpPr>
            <a:spLocks noGrp="1"/>
          </p:cNvSpPr>
          <p:nvPr>
            <p:ph type="sldNum" sz="quarter" idx="12"/>
          </p:nvPr>
        </p:nvSpPr>
        <p:spPr/>
        <p:txBody>
          <a:bodyPr/>
          <a:lstStyle/>
          <a:p>
            <a:fld id="{BDD43D96-1123-4D58-B0A6-4D289A75BAB5}" type="slidenum">
              <a:rPr lang="en-US" smtClean="0"/>
              <a:pPr/>
              <a:t>19</a:t>
            </a:fld>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0" dirty="0" smtClean="0"/>
              <a:t>Session Objective</a:t>
            </a:r>
            <a:endParaRPr lang="en-US" b="0" dirty="0"/>
          </a:p>
        </p:txBody>
      </p:sp>
      <p:sp>
        <p:nvSpPr>
          <p:cNvPr id="3" name="Content Placeholder 2"/>
          <p:cNvSpPr>
            <a:spLocks noGrp="1"/>
          </p:cNvSpPr>
          <p:nvPr>
            <p:ph idx="1"/>
          </p:nvPr>
        </p:nvSpPr>
        <p:spPr/>
        <p:txBody>
          <a:bodyPr/>
          <a:lstStyle/>
          <a:p>
            <a:pPr>
              <a:buNone/>
              <a:defRPr/>
            </a:pPr>
            <a:endParaRPr lang="en-US" sz="2800" dirty="0"/>
          </a:p>
          <a:p>
            <a:pPr>
              <a:buNone/>
              <a:defRPr/>
            </a:pPr>
            <a:endParaRPr lang="en-US" sz="2800" dirty="0"/>
          </a:p>
          <a:p>
            <a:pPr>
              <a:buNone/>
              <a:defRPr/>
            </a:pPr>
            <a:r>
              <a:rPr lang="en-US" sz="2800" dirty="0"/>
              <a:t>Provide a general overview of the Yellow Book</a:t>
            </a:r>
          </a:p>
          <a:p>
            <a:pPr>
              <a:defRPr/>
            </a:pPr>
            <a:endParaRPr lang="en-US" dirty="0" smtClean="0"/>
          </a:p>
          <a:p>
            <a:endParaRPr lang="en-US" dirty="0"/>
          </a:p>
        </p:txBody>
      </p:sp>
      <p:sp>
        <p:nvSpPr>
          <p:cNvPr id="4" name="Slide Number Placeholder 3"/>
          <p:cNvSpPr>
            <a:spLocks noGrp="1"/>
          </p:cNvSpPr>
          <p:nvPr>
            <p:ph type="sldNum" sz="quarter" idx="12"/>
          </p:nvPr>
        </p:nvSpPr>
        <p:spPr/>
        <p:txBody>
          <a:bodyPr/>
          <a:lstStyle/>
          <a:p>
            <a:fld id="{BDD43D96-1123-4D58-B0A6-4D289A75BAB5}" type="slidenum">
              <a:rPr lang="en-US" smtClean="0"/>
              <a:pPr/>
              <a:t>2</a:t>
            </a:fld>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Rectangle 2"/>
          <p:cNvSpPr>
            <a:spLocks noGrp="1" noChangeArrowheads="1"/>
          </p:cNvSpPr>
          <p:nvPr>
            <p:ph type="title"/>
          </p:nvPr>
        </p:nvSpPr>
        <p:spPr/>
        <p:txBody>
          <a:bodyPr>
            <a:noAutofit/>
          </a:bodyPr>
          <a:lstStyle/>
          <a:p>
            <a:pPr defTabSz="457146"/>
            <a:r>
              <a:rPr lang="en-US" b="0" dirty="0" smtClean="0"/>
              <a:t>Assessing Management</a:t>
            </a:r>
            <a:r>
              <a:rPr lang="ja-JP" altLang="en-US" b="0" smtClean="0">
                <a:ea typeface="ＭＳ Ｐゴシック"/>
                <a:cs typeface="ＭＳ Ｐゴシック"/>
              </a:rPr>
              <a:t>’</a:t>
            </a:r>
            <a:r>
              <a:rPr lang="en-US" altLang="ja-JP" b="0" dirty="0" smtClean="0">
                <a:ea typeface="ＭＳ Ｐゴシック"/>
                <a:cs typeface="ＭＳ Ｐゴシック"/>
              </a:rPr>
              <a:t>s </a:t>
            </a:r>
            <a:br>
              <a:rPr lang="en-US" altLang="ja-JP" b="0" dirty="0" smtClean="0">
                <a:ea typeface="ＭＳ Ｐゴシック"/>
                <a:cs typeface="ＭＳ Ｐゴシック"/>
              </a:rPr>
            </a:br>
            <a:r>
              <a:rPr lang="en-US" altLang="ja-JP" b="0" dirty="0" smtClean="0">
                <a:ea typeface="ＭＳ Ｐゴシック"/>
                <a:cs typeface="ＭＳ Ｐゴシック"/>
              </a:rPr>
              <a:t>Skill, Knowledge, and Experience</a:t>
            </a:r>
            <a:endParaRPr lang="en-US" b="0" dirty="0" smtClean="0"/>
          </a:p>
        </p:txBody>
      </p:sp>
      <p:sp>
        <p:nvSpPr>
          <p:cNvPr id="21509" name="Rectangle 3"/>
          <p:cNvSpPr>
            <a:spLocks noGrp="1" noChangeArrowheads="1"/>
          </p:cNvSpPr>
          <p:nvPr>
            <p:ph idx="1"/>
          </p:nvPr>
        </p:nvSpPr>
        <p:spPr>
          <a:xfrm>
            <a:off x="299258" y="2286000"/>
            <a:ext cx="8520545" cy="4039496"/>
          </a:xfrm>
        </p:spPr>
        <p:txBody>
          <a:bodyPr>
            <a:noAutofit/>
          </a:bodyPr>
          <a:lstStyle/>
          <a:p>
            <a:pPr marL="400003" lvl="1" indent="-342860" defTabSz="457146">
              <a:lnSpc>
                <a:spcPct val="65000"/>
              </a:lnSpc>
              <a:buClr>
                <a:schemeClr val="tx2"/>
              </a:buClr>
              <a:defRPr/>
            </a:pPr>
            <a:r>
              <a:rPr lang="en-US" sz="2400" dirty="0"/>
              <a:t>Factors to document include management</a:t>
            </a:r>
            <a:r>
              <a:rPr lang="ja-JP" altLang="en-US" sz="2400"/>
              <a:t>’</a:t>
            </a:r>
            <a:r>
              <a:rPr lang="en-US" altLang="ja-JP" sz="2400" dirty="0"/>
              <a:t>s:</a:t>
            </a:r>
          </a:p>
          <a:p>
            <a:pPr marL="679370" lvl="1" indent="-336511" defTabSz="457146">
              <a:lnSpc>
                <a:spcPct val="65000"/>
              </a:lnSpc>
              <a:buClr>
                <a:schemeClr val="tx2"/>
              </a:buClr>
              <a:buFont typeface="Wingdings" pitchFamily="2" charset="2"/>
              <a:buChar char="Ø"/>
              <a:defRPr/>
            </a:pPr>
            <a:r>
              <a:rPr lang="en-US" sz="2400" dirty="0" smtClean="0"/>
              <a:t>Understanding of the nature of the nonaudit service</a:t>
            </a:r>
          </a:p>
          <a:p>
            <a:pPr marL="679370" lvl="1" indent="-336511" defTabSz="457146">
              <a:lnSpc>
                <a:spcPct val="65000"/>
              </a:lnSpc>
              <a:buClr>
                <a:schemeClr val="tx2"/>
              </a:buClr>
              <a:buFont typeface="Wingdings" pitchFamily="2" charset="2"/>
              <a:buChar char="Ø"/>
              <a:defRPr/>
            </a:pPr>
            <a:r>
              <a:rPr lang="en-US" sz="2400" dirty="0" smtClean="0"/>
              <a:t>Knowledge of the audited entity</a:t>
            </a:r>
            <a:r>
              <a:rPr lang="ja-JP" altLang="en-US" sz="2400" smtClean="0"/>
              <a:t>’</a:t>
            </a:r>
            <a:r>
              <a:rPr lang="en-US" altLang="ja-JP" sz="2400" dirty="0" smtClean="0"/>
              <a:t>s mission and operations</a:t>
            </a:r>
          </a:p>
          <a:p>
            <a:pPr marL="679370" lvl="1" indent="-336511" defTabSz="457146">
              <a:lnSpc>
                <a:spcPct val="65000"/>
              </a:lnSpc>
              <a:buClr>
                <a:schemeClr val="tx2"/>
              </a:buClr>
              <a:buFont typeface="Wingdings" pitchFamily="2" charset="2"/>
              <a:buChar char="Ø"/>
              <a:defRPr/>
            </a:pPr>
            <a:r>
              <a:rPr lang="en-US" sz="2400" dirty="0" smtClean="0"/>
              <a:t>General business knowledge</a:t>
            </a:r>
          </a:p>
          <a:p>
            <a:pPr marL="679370" lvl="1" indent="-336511" defTabSz="457146">
              <a:lnSpc>
                <a:spcPct val="65000"/>
              </a:lnSpc>
              <a:buClr>
                <a:schemeClr val="tx2"/>
              </a:buClr>
              <a:buFont typeface="Wingdings" pitchFamily="2" charset="2"/>
              <a:buChar char="Ø"/>
              <a:defRPr/>
            </a:pPr>
            <a:r>
              <a:rPr lang="en-US" sz="2400" dirty="0" smtClean="0"/>
              <a:t>Education</a:t>
            </a:r>
          </a:p>
          <a:p>
            <a:pPr marL="679370" lvl="1" indent="-336511" defTabSz="457146">
              <a:lnSpc>
                <a:spcPct val="65000"/>
              </a:lnSpc>
              <a:buClr>
                <a:schemeClr val="tx2"/>
              </a:buClr>
              <a:buFont typeface="Wingdings" pitchFamily="2" charset="2"/>
              <a:buChar char="Ø"/>
              <a:defRPr/>
            </a:pPr>
            <a:r>
              <a:rPr lang="en-US" sz="2400" dirty="0" smtClean="0"/>
              <a:t>Position at the audited entity</a:t>
            </a:r>
          </a:p>
          <a:p>
            <a:pPr marL="342860" lvl="1" indent="-342860" defTabSz="457146">
              <a:lnSpc>
                <a:spcPct val="65000"/>
              </a:lnSpc>
              <a:buClr>
                <a:schemeClr val="tx2"/>
              </a:buClr>
              <a:defRPr/>
            </a:pPr>
            <a:endParaRPr lang="en-US" sz="2400" dirty="0"/>
          </a:p>
          <a:p>
            <a:pPr marL="342860" lvl="1" indent="-342860" defTabSz="457146">
              <a:lnSpc>
                <a:spcPct val="65000"/>
              </a:lnSpc>
              <a:buClr>
                <a:schemeClr val="tx2"/>
              </a:buClr>
              <a:defRPr/>
            </a:pPr>
            <a:r>
              <a:rPr lang="en-US" sz="2400" dirty="0"/>
              <a:t>Some factors may be given more weight than others</a:t>
            </a:r>
          </a:p>
          <a:p>
            <a:pPr marL="342860" lvl="1" indent="-342860" defTabSz="457146">
              <a:lnSpc>
                <a:spcPct val="65000"/>
              </a:lnSpc>
              <a:buClr>
                <a:schemeClr val="tx2"/>
              </a:buClr>
              <a:defRPr/>
            </a:pPr>
            <a:r>
              <a:rPr lang="en-US" sz="2400" dirty="0"/>
              <a:t>GAGAS does not require that management have the ability to perform or reperform the service</a:t>
            </a:r>
          </a:p>
        </p:txBody>
      </p:sp>
      <p:sp>
        <p:nvSpPr>
          <p:cNvPr id="4" name="Slide Number Placeholder 3"/>
          <p:cNvSpPr>
            <a:spLocks noGrp="1"/>
          </p:cNvSpPr>
          <p:nvPr>
            <p:ph type="sldNum" sz="quarter" idx="12"/>
          </p:nvPr>
        </p:nvSpPr>
        <p:spPr/>
        <p:txBody>
          <a:bodyPr/>
          <a:lstStyle/>
          <a:p>
            <a:fld id="{BDD43D96-1123-4D58-B0A6-4D289A75BAB5}" type="slidenum">
              <a:rPr lang="en-US" smtClean="0"/>
              <a:pPr/>
              <a:t>20</a:t>
            </a:fld>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noFill/>
        </p:spPr>
        <p:txBody>
          <a:bodyPr>
            <a:normAutofit/>
          </a:bodyPr>
          <a:lstStyle/>
          <a:p>
            <a:pPr defTabSz="457146"/>
            <a:r>
              <a:rPr lang="en-US" b="0" dirty="0" smtClean="0"/>
              <a:t>Prohibited Nonaudit Services</a:t>
            </a:r>
          </a:p>
        </p:txBody>
      </p:sp>
      <p:sp>
        <p:nvSpPr>
          <p:cNvPr id="41987" name="Rectangle 3"/>
          <p:cNvSpPr>
            <a:spLocks noGrp="1" noChangeArrowheads="1"/>
          </p:cNvSpPr>
          <p:nvPr>
            <p:ph idx="1"/>
          </p:nvPr>
        </p:nvSpPr>
        <p:spPr/>
        <p:txBody>
          <a:bodyPr>
            <a:noAutofit/>
          </a:bodyPr>
          <a:lstStyle/>
          <a:p>
            <a:pPr marL="0" indent="0" defTabSz="457146">
              <a:buNone/>
              <a:defRPr/>
            </a:pPr>
            <a:r>
              <a:rPr lang="en-US" sz="2400" dirty="0">
                <a:solidFill>
                  <a:schemeClr val="tx1"/>
                </a:solidFill>
              </a:rPr>
              <a:t>Management responsibilities (not a comprehensive list):</a:t>
            </a:r>
          </a:p>
          <a:p>
            <a:pPr marL="342860" indent="-342860" defTabSz="457146">
              <a:defRPr/>
            </a:pPr>
            <a:r>
              <a:rPr lang="en-US" sz="2400" dirty="0">
                <a:solidFill>
                  <a:schemeClr val="tx1"/>
                </a:solidFill>
              </a:rPr>
              <a:t>Setting policies and strategic direction for the audited entity</a:t>
            </a:r>
          </a:p>
          <a:p>
            <a:pPr marL="342860" indent="-342860" defTabSz="457146">
              <a:defRPr/>
            </a:pPr>
            <a:r>
              <a:rPr lang="en-US" sz="2400" dirty="0">
                <a:solidFill>
                  <a:schemeClr val="tx1"/>
                </a:solidFill>
              </a:rPr>
              <a:t>Directing and accepting responsibility for the actions of the audited entity’s employees in the performance of their routine, recurring activities</a:t>
            </a:r>
          </a:p>
          <a:p>
            <a:pPr marL="342860" indent="-342860" defTabSz="457146">
              <a:defRPr/>
            </a:pPr>
            <a:r>
              <a:rPr lang="en-US" sz="2400" dirty="0">
                <a:solidFill>
                  <a:schemeClr val="tx1"/>
                </a:solidFill>
              </a:rPr>
              <a:t>Having custody of an audited entity’s assets</a:t>
            </a:r>
          </a:p>
          <a:p>
            <a:pPr marL="342860" indent="-342860" defTabSz="457146">
              <a:defRPr/>
            </a:pPr>
            <a:r>
              <a:rPr lang="en-US" sz="2400" dirty="0">
                <a:solidFill>
                  <a:schemeClr val="tx1"/>
                </a:solidFill>
              </a:rPr>
              <a:t>Reporting to those charged with governance on behalf of management</a:t>
            </a:r>
          </a:p>
          <a:p>
            <a:pPr marL="342860" indent="-342860" defTabSz="457146">
              <a:defRPr/>
            </a:pPr>
            <a:r>
              <a:rPr lang="en-US" sz="2400" dirty="0">
                <a:solidFill>
                  <a:schemeClr val="tx1"/>
                </a:solidFill>
              </a:rPr>
              <a:t>Deciding which of the auditor’s or outside third party’s recommendations to implement</a:t>
            </a:r>
          </a:p>
        </p:txBody>
      </p:sp>
      <p:sp>
        <p:nvSpPr>
          <p:cNvPr id="5" name="Slide Number Placeholder 4"/>
          <p:cNvSpPr>
            <a:spLocks noGrp="1"/>
          </p:cNvSpPr>
          <p:nvPr>
            <p:ph type="sldNum" sz="quarter" idx="12"/>
          </p:nvPr>
        </p:nvSpPr>
        <p:spPr/>
        <p:txBody>
          <a:bodyPr/>
          <a:lstStyle/>
          <a:p>
            <a:fld id="{BDD43D96-1123-4D58-B0A6-4D289A75BAB5}" type="slidenum">
              <a:rPr lang="en-US" smtClean="0"/>
              <a:pPr/>
              <a:t>21</a:t>
            </a:fld>
            <a:endParaRPr lang="en-US" dirty="0"/>
          </a:p>
        </p:txBody>
      </p:sp>
      <p:sp>
        <p:nvSpPr>
          <p:cNvPr id="39940" name="Slide Number Placeholder 5"/>
          <p:cNvSpPr txBox="1">
            <a:spLocks noGrp="1"/>
          </p:cNvSpPr>
          <p:nvPr/>
        </p:nvSpPr>
        <p:spPr bwMode="auto">
          <a:xfrm>
            <a:off x="7010400" y="6519864"/>
            <a:ext cx="2133600" cy="365125"/>
          </a:xfrm>
          <a:prstGeom prst="rect">
            <a:avLst/>
          </a:prstGeom>
          <a:noFill/>
          <a:ln w="9525">
            <a:noFill/>
            <a:miter lim="800000"/>
            <a:headEnd/>
            <a:tailEnd/>
          </a:ln>
        </p:spPr>
        <p:txBody>
          <a:bodyPr lIns="91429" tIns="45714" rIns="91429" bIns="45714" anchor="ctr"/>
          <a:lstStyle/>
          <a:p>
            <a:pPr algn="r" defTabSz="457146"/>
            <a:endParaRPr lang="en-US" sz="1200" dirty="0">
              <a:solidFill>
                <a:srgbClr val="FFFFFF"/>
              </a:solidFill>
              <a:latin typeface="Arial" pitchFamily="34" charset="0"/>
              <a:ea typeface="ＭＳ Ｐゴシック"/>
              <a:cs typeface="ＭＳ Ｐゴシック"/>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2"/>
          <p:cNvSpPr>
            <a:spLocks noGrp="1" noChangeArrowheads="1"/>
          </p:cNvSpPr>
          <p:nvPr>
            <p:ph type="title"/>
          </p:nvPr>
        </p:nvSpPr>
        <p:spPr/>
        <p:txBody>
          <a:bodyPr>
            <a:noAutofit/>
          </a:bodyPr>
          <a:lstStyle/>
          <a:p>
            <a:r>
              <a:rPr lang="en-US" b="0" dirty="0" smtClean="0"/>
              <a:t>Independence:</a:t>
            </a:r>
            <a:br>
              <a:rPr lang="en-US" b="0" dirty="0" smtClean="0"/>
            </a:br>
            <a:r>
              <a:rPr lang="en-US" b="0" dirty="0" smtClean="0"/>
              <a:t>Documentation Requirements</a:t>
            </a:r>
          </a:p>
        </p:txBody>
      </p:sp>
      <p:sp>
        <p:nvSpPr>
          <p:cNvPr id="47108" name="Rectangle 3"/>
          <p:cNvSpPr>
            <a:spLocks noGrp="1" noChangeArrowheads="1"/>
          </p:cNvSpPr>
          <p:nvPr>
            <p:ph idx="1"/>
          </p:nvPr>
        </p:nvSpPr>
        <p:spPr>
          <a:xfrm>
            <a:off x="304800" y="1981200"/>
            <a:ext cx="8520545" cy="4227755"/>
          </a:xfrm>
        </p:spPr>
        <p:txBody>
          <a:bodyPr>
            <a:noAutofit/>
          </a:bodyPr>
          <a:lstStyle/>
          <a:p>
            <a:pPr marL="0" indent="0">
              <a:buNone/>
            </a:pPr>
            <a:r>
              <a:rPr lang="en-US" sz="2400" dirty="0">
                <a:solidFill>
                  <a:schemeClr val="tx1"/>
                </a:solidFill>
              </a:rPr>
              <a:t>Para 3.59 summarizes documentation requirements for independence:</a:t>
            </a:r>
          </a:p>
          <a:p>
            <a:pPr marL="223838" lvl="1" indent="-223838">
              <a:lnSpc>
                <a:spcPct val="100000"/>
              </a:lnSpc>
              <a:buClr>
                <a:schemeClr val="tx2"/>
              </a:buClr>
            </a:pPr>
            <a:r>
              <a:rPr lang="en-US" sz="2400" dirty="0">
                <a:solidFill>
                  <a:schemeClr val="tx1"/>
                </a:solidFill>
              </a:rPr>
              <a:t>Threats that require the application of safeguards along with the safeguards </a:t>
            </a:r>
            <a:r>
              <a:rPr lang="en-US" sz="2400" dirty="0" smtClean="0">
                <a:solidFill>
                  <a:schemeClr val="tx1"/>
                </a:solidFill>
              </a:rPr>
              <a:t>applied</a:t>
            </a:r>
            <a:endParaRPr lang="en-US" sz="2400" dirty="0">
              <a:solidFill>
                <a:schemeClr val="tx1"/>
              </a:solidFill>
            </a:endParaRPr>
          </a:p>
          <a:p>
            <a:pPr marL="223838" lvl="1" indent="-223838">
              <a:lnSpc>
                <a:spcPct val="100000"/>
              </a:lnSpc>
              <a:buClr>
                <a:schemeClr val="tx2"/>
              </a:buClr>
            </a:pPr>
            <a:r>
              <a:rPr lang="en-US" sz="2400" dirty="0">
                <a:solidFill>
                  <a:schemeClr val="tx1"/>
                </a:solidFill>
              </a:rPr>
              <a:t>Safeguards in place if an audit organization is structurally located within a government </a:t>
            </a:r>
            <a:r>
              <a:rPr lang="en-US" sz="2400" dirty="0" smtClean="0">
                <a:solidFill>
                  <a:schemeClr val="tx1"/>
                </a:solidFill>
              </a:rPr>
              <a:t>entity</a:t>
            </a:r>
            <a:endParaRPr lang="en-US" sz="2400" dirty="0">
              <a:solidFill>
                <a:schemeClr val="tx1"/>
              </a:solidFill>
            </a:endParaRPr>
          </a:p>
          <a:p>
            <a:pPr marL="223838" lvl="1" indent="-223838">
              <a:lnSpc>
                <a:spcPct val="100000"/>
              </a:lnSpc>
              <a:buClr>
                <a:schemeClr val="tx2"/>
              </a:buClr>
            </a:pPr>
            <a:r>
              <a:rPr lang="en-US" sz="2400" dirty="0">
                <a:solidFill>
                  <a:schemeClr val="tx1"/>
                </a:solidFill>
              </a:rPr>
              <a:t>Consideration of sufficiency of audited entity management’s skill, knowledge, and experience to take responsibility for and effectively oversee the nonaudit </a:t>
            </a:r>
            <a:r>
              <a:rPr lang="en-US" sz="2400" dirty="0" smtClean="0">
                <a:solidFill>
                  <a:schemeClr val="tx1"/>
                </a:solidFill>
              </a:rPr>
              <a:t>services</a:t>
            </a:r>
            <a:endParaRPr lang="en-US" sz="2400" dirty="0">
              <a:solidFill>
                <a:schemeClr val="tx1"/>
              </a:solidFill>
            </a:endParaRPr>
          </a:p>
          <a:p>
            <a:pPr marL="223838" lvl="1" indent="-223838">
              <a:lnSpc>
                <a:spcPct val="100000"/>
              </a:lnSpc>
              <a:buClr>
                <a:schemeClr val="tx2"/>
              </a:buClr>
            </a:pPr>
            <a:r>
              <a:rPr lang="en-US" sz="2400" dirty="0">
                <a:solidFill>
                  <a:schemeClr val="tx1"/>
                </a:solidFill>
              </a:rPr>
              <a:t>The auditor’s understanding with an audited entity regarding nonaudit services to </a:t>
            </a:r>
            <a:r>
              <a:rPr lang="en-US" sz="2400" dirty="0" smtClean="0">
                <a:solidFill>
                  <a:schemeClr val="tx1"/>
                </a:solidFill>
              </a:rPr>
              <a:t>be provided</a:t>
            </a:r>
            <a:endParaRPr lang="en-US" sz="2400" dirty="0">
              <a:solidFill>
                <a:schemeClr val="tx1"/>
              </a:solidFill>
            </a:endParaRPr>
          </a:p>
        </p:txBody>
      </p:sp>
      <p:sp>
        <p:nvSpPr>
          <p:cNvPr id="4" name="Slide Number Placeholder 3"/>
          <p:cNvSpPr>
            <a:spLocks noGrp="1"/>
          </p:cNvSpPr>
          <p:nvPr>
            <p:ph type="sldNum" sz="quarter" idx="12"/>
          </p:nvPr>
        </p:nvSpPr>
        <p:spPr/>
        <p:txBody>
          <a:bodyPr/>
          <a:lstStyle/>
          <a:p>
            <a:fld id="{BDD43D96-1123-4D58-B0A6-4D289A75BAB5}" type="slidenum">
              <a:rPr lang="en-US" smtClean="0"/>
              <a:pPr/>
              <a:t>22</a:t>
            </a:fld>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Slide Number Placeholder 5"/>
          <p:cNvSpPr txBox="1">
            <a:spLocks noGrp="1"/>
          </p:cNvSpPr>
          <p:nvPr/>
        </p:nvSpPr>
        <p:spPr bwMode="auto">
          <a:xfrm>
            <a:off x="8305800" y="6400800"/>
            <a:ext cx="533400" cy="304800"/>
          </a:xfrm>
          <a:prstGeom prst="rect">
            <a:avLst/>
          </a:prstGeom>
          <a:noFill/>
          <a:ln w="9525">
            <a:noFill/>
            <a:miter lim="800000"/>
            <a:headEnd/>
            <a:tailEnd/>
          </a:ln>
        </p:spPr>
        <p:txBody>
          <a:bodyPr lIns="0" tIns="0" rIns="0" bIns="0"/>
          <a:lstStyle/>
          <a:p>
            <a:pPr algn="r" eaLnBrk="0" hangingPunct="0"/>
            <a:endParaRPr lang="en-US" sz="1400" dirty="0">
              <a:solidFill>
                <a:srgbClr val="000066"/>
              </a:solidFill>
              <a:latin typeface="Helvetica" pitchFamily="34" charset="0"/>
            </a:endParaRPr>
          </a:p>
        </p:txBody>
      </p:sp>
      <p:sp>
        <p:nvSpPr>
          <p:cNvPr id="48132" name="Rectangle 2"/>
          <p:cNvSpPr>
            <a:spLocks noGrp="1" noChangeArrowheads="1"/>
          </p:cNvSpPr>
          <p:nvPr>
            <p:ph type="title"/>
          </p:nvPr>
        </p:nvSpPr>
        <p:spPr>
          <a:xfrm>
            <a:off x="228600" y="914400"/>
            <a:ext cx="8520545" cy="911711"/>
          </a:xfrm>
        </p:spPr>
        <p:txBody>
          <a:bodyPr anchor="t">
            <a:noAutofit/>
          </a:bodyPr>
          <a:lstStyle/>
          <a:p>
            <a:r>
              <a:rPr lang="en-US" b="0" dirty="0" smtClean="0"/>
              <a:t>Chapter 3 – General Standards: Continuing Professional Education (CPE)</a:t>
            </a:r>
          </a:p>
        </p:txBody>
      </p:sp>
      <p:sp>
        <p:nvSpPr>
          <p:cNvPr id="48133" name="Rectangle 3"/>
          <p:cNvSpPr>
            <a:spLocks noGrp="1" noChangeArrowheads="1"/>
          </p:cNvSpPr>
          <p:nvPr>
            <p:ph idx="1"/>
          </p:nvPr>
        </p:nvSpPr>
        <p:spPr/>
        <p:txBody>
          <a:bodyPr>
            <a:noAutofit/>
          </a:bodyPr>
          <a:lstStyle/>
          <a:p>
            <a:pPr>
              <a:lnSpc>
                <a:spcPct val="100000"/>
              </a:lnSpc>
              <a:spcBef>
                <a:spcPct val="0"/>
              </a:spcBef>
              <a:buFontTx/>
              <a:buNone/>
            </a:pPr>
            <a:r>
              <a:rPr lang="en-US" sz="2400" dirty="0">
                <a:solidFill>
                  <a:schemeClr val="tx1"/>
                </a:solidFill>
              </a:rPr>
              <a:t>No revision to overall requirements:</a:t>
            </a:r>
          </a:p>
          <a:p>
            <a:pPr>
              <a:lnSpc>
                <a:spcPct val="100000"/>
              </a:lnSpc>
              <a:spcBef>
                <a:spcPct val="0"/>
              </a:spcBef>
            </a:pPr>
            <a:r>
              <a:rPr lang="en-US" sz="2400" dirty="0">
                <a:solidFill>
                  <a:schemeClr val="tx1"/>
                </a:solidFill>
              </a:rPr>
              <a:t>Minimum of 24 hours of CPE every 2 years</a:t>
            </a:r>
          </a:p>
          <a:p>
            <a:pPr lvl="1">
              <a:lnSpc>
                <a:spcPct val="100000"/>
              </a:lnSpc>
              <a:spcBef>
                <a:spcPct val="0"/>
              </a:spcBef>
              <a:buClr>
                <a:schemeClr val="tx2"/>
              </a:buClr>
              <a:buFont typeface="Wingdings" pitchFamily="2" charset="2"/>
              <a:buChar char="Ø"/>
            </a:pPr>
            <a:r>
              <a:rPr lang="en-US" sz="2400" dirty="0" smtClean="0">
                <a:solidFill>
                  <a:schemeClr val="tx1"/>
                </a:solidFill>
              </a:rPr>
              <a:t>Government</a:t>
            </a:r>
          </a:p>
          <a:p>
            <a:pPr lvl="1">
              <a:lnSpc>
                <a:spcPct val="100000"/>
              </a:lnSpc>
              <a:spcBef>
                <a:spcPct val="0"/>
              </a:spcBef>
              <a:buClr>
                <a:schemeClr val="tx2"/>
              </a:buClr>
              <a:buFont typeface="Wingdings" pitchFamily="2" charset="2"/>
              <a:buChar char="Ø"/>
            </a:pPr>
            <a:r>
              <a:rPr lang="en-US" sz="2400" dirty="0" smtClean="0">
                <a:solidFill>
                  <a:schemeClr val="tx1"/>
                </a:solidFill>
              </a:rPr>
              <a:t>Specific or unique environment</a:t>
            </a:r>
          </a:p>
          <a:p>
            <a:pPr lvl="1">
              <a:lnSpc>
                <a:spcPct val="100000"/>
              </a:lnSpc>
              <a:spcBef>
                <a:spcPct val="0"/>
              </a:spcBef>
              <a:buClr>
                <a:schemeClr val="tx2"/>
              </a:buClr>
              <a:buFont typeface="Wingdings" pitchFamily="2" charset="2"/>
              <a:buChar char="Ø"/>
            </a:pPr>
            <a:r>
              <a:rPr lang="en-US" sz="2400" dirty="0" smtClean="0">
                <a:solidFill>
                  <a:schemeClr val="tx1"/>
                </a:solidFill>
              </a:rPr>
              <a:t>Auditing standards and applicable accounting principles</a:t>
            </a:r>
          </a:p>
          <a:p>
            <a:pPr>
              <a:lnSpc>
                <a:spcPct val="100000"/>
              </a:lnSpc>
              <a:spcBef>
                <a:spcPct val="0"/>
              </a:spcBef>
              <a:buClr>
                <a:schemeClr val="tx2"/>
              </a:buClr>
            </a:pPr>
            <a:r>
              <a:rPr lang="en-US" sz="2400" dirty="0">
                <a:solidFill>
                  <a:schemeClr val="tx1"/>
                </a:solidFill>
              </a:rPr>
              <a:t>Additional 56 hours of CPE for auditors involved in </a:t>
            </a:r>
          </a:p>
          <a:p>
            <a:pPr lvl="1">
              <a:lnSpc>
                <a:spcPct val="100000"/>
              </a:lnSpc>
              <a:spcBef>
                <a:spcPct val="0"/>
              </a:spcBef>
              <a:buClr>
                <a:schemeClr val="tx2"/>
              </a:buClr>
              <a:buFont typeface="Wingdings" pitchFamily="2" charset="2"/>
              <a:buChar char="Ø"/>
            </a:pPr>
            <a:r>
              <a:rPr lang="en-US" sz="2400" dirty="0" smtClean="0">
                <a:solidFill>
                  <a:schemeClr val="tx1"/>
                </a:solidFill>
              </a:rPr>
              <a:t>Planning, directing, or reporting on GAGAS assignments; or </a:t>
            </a:r>
          </a:p>
          <a:p>
            <a:pPr lvl="1">
              <a:lnSpc>
                <a:spcPct val="100000"/>
              </a:lnSpc>
              <a:spcBef>
                <a:spcPct val="0"/>
              </a:spcBef>
              <a:buClr>
                <a:schemeClr val="tx2"/>
              </a:buClr>
              <a:buFont typeface="Wingdings" pitchFamily="2" charset="2"/>
              <a:buChar char="Ø"/>
            </a:pPr>
            <a:r>
              <a:rPr lang="en-US" sz="2400" dirty="0" smtClean="0">
                <a:solidFill>
                  <a:schemeClr val="tx1"/>
                </a:solidFill>
              </a:rPr>
              <a:t>Charge 20 percent or more of time annually to GAGAS assignments</a:t>
            </a:r>
          </a:p>
          <a:p>
            <a:pPr>
              <a:lnSpc>
                <a:spcPct val="100000"/>
              </a:lnSpc>
              <a:spcBef>
                <a:spcPct val="0"/>
              </a:spcBef>
            </a:pPr>
            <a:r>
              <a:rPr lang="en-US" sz="2400" dirty="0">
                <a:solidFill>
                  <a:schemeClr val="tx1"/>
                </a:solidFill>
              </a:rPr>
              <a:t>Minimum of 20 hours of CPE each year</a:t>
            </a:r>
          </a:p>
        </p:txBody>
      </p:sp>
      <p:sp>
        <p:nvSpPr>
          <p:cNvPr id="5" name="Slide Number Placeholder 4"/>
          <p:cNvSpPr>
            <a:spLocks noGrp="1"/>
          </p:cNvSpPr>
          <p:nvPr>
            <p:ph type="sldNum" sz="quarter" idx="12"/>
          </p:nvPr>
        </p:nvSpPr>
        <p:spPr/>
        <p:txBody>
          <a:bodyPr/>
          <a:lstStyle/>
          <a:p>
            <a:fld id="{BDD43D96-1123-4D58-B0A6-4D289A75BAB5}" type="slidenum">
              <a:rPr lang="en-US" smtClean="0"/>
              <a:pPr/>
              <a:t>23</a:t>
            </a:fld>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4" name="Rectangle 2"/>
          <p:cNvSpPr>
            <a:spLocks noGrp="1" noChangeArrowheads="1"/>
          </p:cNvSpPr>
          <p:nvPr>
            <p:ph type="title"/>
          </p:nvPr>
        </p:nvSpPr>
        <p:spPr>
          <a:xfrm>
            <a:off x="304800" y="914400"/>
            <a:ext cx="8520545" cy="911711"/>
          </a:xfrm>
        </p:spPr>
        <p:txBody>
          <a:bodyPr anchor="t">
            <a:noAutofit/>
          </a:bodyPr>
          <a:lstStyle/>
          <a:p>
            <a:r>
              <a:rPr lang="en-US" b="0" dirty="0" smtClean="0"/>
              <a:t>Chapter 3 - General Standards: </a:t>
            </a:r>
            <a:br>
              <a:rPr lang="en-US" b="0" dirty="0" smtClean="0"/>
            </a:br>
            <a:r>
              <a:rPr lang="en-US" b="0" dirty="0" smtClean="0"/>
              <a:t>System of Quality Control</a:t>
            </a:r>
          </a:p>
        </p:txBody>
      </p:sp>
      <p:sp>
        <p:nvSpPr>
          <p:cNvPr id="51205" name="Rectangle 3"/>
          <p:cNvSpPr>
            <a:spLocks noGrp="1" noChangeArrowheads="1"/>
          </p:cNvSpPr>
          <p:nvPr>
            <p:ph idx="1"/>
          </p:nvPr>
        </p:nvSpPr>
        <p:spPr>
          <a:xfrm>
            <a:off x="299258" y="2743200"/>
            <a:ext cx="8520545" cy="3582296"/>
          </a:xfrm>
        </p:spPr>
        <p:txBody>
          <a:bodyPr>
            <a:noAutofit/>
          </a:bodyPr>
          <a:lstStyle/>
          <a:p>
            <a:pPr marL="0" indent="0">
              <a:buNone/>
            </a:pPr>
            <a:r>
              <a:rPr lang="en-US" sz="2400" dirty="0">
                <a:solidFill>
                  <a:schemeClr val="tx1"/>
                </a:solidFill>
              </a:rPr>
              <a:t>Each audit organization must document its quality control policies and procedures and communicate those policies and procedures to its personnel. </a:t>
            </a:r>
          </a:p>
          <a:p>
            <a:pPr marL="380955" indent="-380955"/>
            <a:endParaRPr lang="en-US" sz="2400" dirty="0">
              <a:solidFill>
                <a:schemeClr val="tx1"/>
              </a:solidFill>
            </a:endParaRPr>
          </a:p>
          <a:p>
            <a:pPr marL="380955" indent="-380955"/>
            <a:endParaRPr lang="en-US" sz="2400" dirty="0">
              <a:solidFill>
                <a:schemeClr val="tx1"/>
              </a:solidFill>
            </a:endParaRPr>
          </a:p>
        </p:txBody>
      </p:sp>
      <p:sp>
        <p:nvSpPr>
          <p:cNvPr id="4" name="Slide Number Placeholder 3"/>
          <p:cNvSpPr>
            <a:spLocks noGrp="1"/>
          </p:cNvSpPr>
          <p:nvPr>
            <p:ph type="sldNum" sz="quarter" idx="12"/>
          </p:nvPr>
        </p:nvSpPr>
        <p:spPr/>
        <p:txBody>
          <a:bodyPr/>
          <a:lstStyle/>
          <a:p>
            <a:fld id="{BDD43D96-1123-4D58-B0A6-4D289A75BAB5}" type="slidenum">
              <a:rPr lang="en-US" smtClean="0"/>
              <a:pPr/>
              <a:t>24</a:t>
            </a:fld>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4" name="Rectangle 2"/>
          <p:cNvSpPr>
            <a:spLocks noGrp="1" noChangeArrowheads="1"/>
          </p:cNvSpPr>
          <p:nvPr>
            <p:ph type="title"/>
          </p:nvPr>
        </p:nvSpPr>
        <p:spPr/>
        <p:txBody>
          <a:bodyPr anchor="t">
            <a:noAutofit/>
          </a:bodyPr>
          <a:lstStyle/>
          <a:p>
            <a:r>
              <a:rPr lang="en-US" b="0" dirty="0" smtClean="0"/>
              <a:t>Chapter 3: General Standards- </a:t>
            </a:r>
            <a:br>
              <a:rPr lang="en-US" b="0" dirty="0" smtClean="0"/>
            </a:br>
            <a:r>
              <a:rPr lang="en-US" b="0" dirty="0" smtClean="0"/>
              <a:t>System of Quality Control</a:t>
            </a:r>
          </a:p>
        </p:txBody>
      </p:sp>
      <p:sp>
        <p:nvSpPr>
          <p:cNvPr id="51205" name="Rectangle 3"/>
          <p:cNvSpPr>
            <a:spLocks noGrp="1" noChangeArrowheads="1"/>
          </p:cNvSpPr>
          <p:nvPr>
            <p:ph idx="1"/>
          </p:nvPr>
        </p:nvSpPr>
        <p:spPr/>
        <p:txBody>
          <a:bodyPr>
            <a:noAutofit/>
          </a:bodyPr>
          <a:lstStyle/>
          <a:p>
            <a:pPr marL="0" indent="0">
              <a:buNone/>
            </a:pPr>
            <a:r>
              <a:rPr lang="en-US" sz="2400" dirty="0">
                <a:solidFill>
                  <a:schemeClr val="tx1"/>
                </a:solidFill>
              </a:rPr>
              <a:t>Added a requirement that the quality control policies and procedures collectively address: </a:t>
            </a:r>
          </a:p>
          <a:p>
            <a:pPr marL="400003" lvl="1" indent="-400003">
              <a:buClr>
                <a:schemeClr val="tx2"/>
              </a:buClr>
            </a:pPr>
            <a:r>
              <a:rPr lang="en-US" sz="2400" dirty="0">
                <a:solidFill>
                  <a:schemeClr val="tx1"/>
                </a:solidFill>
              </a:rPr>
              <a:t>Leadership responsibilities for quality within the audit organization</a:t>
            </a:r>
          </a:p>
          <a:p>
            <a:pPr marL="400003" lvl="1" indent="-400003">
              <a:buClr>
                <a:schemeClr val="tx2"/>
              </a:buClr>
            </a:pPr>
            <a:r>
              <a:rPr lang="en-US" sz="2400" dirty="0">
                <a:solidFill>
                  <a:schemeClr val="tx1"/>
                </a:solidFill>
              </a:rPr>
              <a:t>Independence, legal, and ethical requirements</a:t>
            </a:r>
          </a:p>
          <a:p>
            <a:pPr marL="400003" lvl="1" indent="-400003">
              <a:buClr>
                <a:schemeClr val="tx2"/>
              </a:buClr>
            </a:pPr>
            <a:r>
              <a:rPr lang="en-US" sz="2400" dirty="0">
                <a:solidFill>
                  <a:schemeClr val="tx1"/>
                </a:solidFill>
              </a:rPr>
              <a:t>Initiation, acceptance, and continuance of audit and attestation engagements</a:t>
            </a:r>
          </a:p>
          <a:p>
            <a:pPr marL="400003" lvl="1" indent="-400003">
              <a:buClr>
                <a:schemeClr val="tx2"/>
              </a:buClr>
            </a:pPr>
            <a:r>
              <a:rPr lang="en-US" sz="2400" dirty="0">
                <a:solidFill>
                  <a:schemeClr val="tx1"/>
                </a:solidFill>
              </a:rPr>
              <a:t>Human resources</a:t>
            </a:r>
          </a:p>
          <a:p>
            <a:pPr marL="400003" lvl="1" indent="-400003">
              <a:buClr>
                <a:schemeClr val="tx2"/>
              </a:buClr>
            </a:pPr>
            <a:r>
              <a:rPr lang="en-US" sz="2400" dirty="0">
                <a:solidFill>
                  <a:schemeClr val="tx1"/>
                </a:solidFill>
              </a:rPr>
              <a:t>Audit and attestation engagement performance, documentation, and reporting</a:t>
            </a:r>
          </a:p>
          <a:p>
            <a:pPr marL="400003" lvl="1" indent="-400003">
              <a:buClr>
                <a:schemeClr val="tx2"/>
              </a:buClr>
            </a:pPr>
            <a:r>
              <a:rPr lang="en-US" sz="2400" dirty="0">
                <a:solidFill>
                  <a:schemeClr val="tx1"/>
                </a:solidFill>
              </a:rPr>
              <a:t>Monitoring of quality</a:t>
            </a:r>
          </a:p>
        </p:txBody>
      </p:sp>
      <p:sp>
        <p:nvSpPr>
          <p:cNvPr id="4" name="Slide Number Placeholder 3"/>
          <p:cNvSpPr>
            <a:spLocks noGrp="1"/>
          </p:cNvSpPr>
          <p:nvPr>
            <p:ph type="sldNum" sz="quarter" idx="12"/>
          </p:nvPr>
        </p:nvSpPr>
        <p:spPr/>
        <p:txBody>
          <a:bodyPr/>
          <a:lstStyle/>
          <a:p>
            <a:fld id="{BDD43D96-1123-4D58-B0A6-4D289A75BAB5}" type="slidenum">
              <a:rPr lang="en-US" smtClean="0"/>
              <a:pPr/>
              <a:t>25</a:t>
            </a:fld>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2"/>
          <p:cNvSpPr>
            <a:spLocks noGrp="1" noChangeArrowheads="1"/>
          </p:cNvSpPr>
          <p:nvPr>
            <p:ph type="title"/>
          </p:nvPr>
        </p:nvSpPr>
        <p:spPr/>
        <p:txBody>
          <a:bodyPr>
            <a:noAutofit/>
          </a:bodyPr>
          <a:lstStyle/>
          <a:p>
            <a:r>
              <a:rPr lang="en-US" b="0" dirty="0" smtClean="0"/>
              <a:t>Chapter 3: Changes to </a:t>
            </a:r>
            <a:br>
              <a:rPr lang="en-US" b="0" dirty="0" smtClean="0"/>
            </a:br>
            <a:r>
              <a:rPr lang="en-US" b="0" dirty="0" smtClean="0"/>
              <a:t>Quality Control Monitoring Procedures</a:t>
            </a:r>
          </a:p>
        </p:txBody>
      </p:sp>
      <p:sp>
        <p:nvSpPr>
          <p:cNvPr id="5124" name="Rectangle 3"/>
          <p:cNvSpPr>
            <a:spLocks noGrp="1" noChangeArrowheads="1"/>
          </p:cNvSpPr>
          <p:nvPr>
            <p:ph idx="1"/>
          </p:nvPr>
        </p:nvSpPr>
        <p:spPr/>
        <p:txBody>
          <a:bodyPr>
            <a:normAutofit/>
          </a:bodyPr>
          <a:lstStyle/>
          <a:p>
            <a:pPr marL="0" indent="0">
              <a:buClr>
                <a:schemeClr val="tx2"/>
              </a:buClr>
              <a:buNone/>
              <a:defRPr/>
            </a:pPr>
            <a:r>
              <a:rPr lang="en-US" sz="2400" dirty="0">
                <a:solidFill>
                  <a:schemeClr val="tx1"/>
                </a:solidFill>
              </a:rPr>
              <a:t>Audit organizations should analyze and summarize, </a:t>
            </a:r>
            <a:r>
              <a:rPr lang="en-US" sz="2400" u="sng" dirty="0">
                <a:solidFill>
                  <a:schemeClr val="tx1"/>
                </a:solidFill>
              </a:rPr>
              <a:t>in writing</a:t>
            </a:r>
            <a:r>
              <a:rPr lang="en-US" sz="2400" dirty="0">
                <a:solidFill>
                  <a:schemeClr val="tx1"/>
                </a:solidFill>
              </a:rPr>
              <a:t>, the results of monitoring procedures at least annually:</a:t>
            </a:r>
          </a:p>
          <a:p>
            <a:pPr marL="292066" lvl="1" indent="-292066">
              <a:lnSpc>
                <a:spcPct val="100000"/>
              </a:lnSpc>
              <a:buClr>
                <a:schemeClr val="tx2"/>
              </a:buClr>
              <a:defRPr/>
            </a:pPr>
            <a:r>
              <a:rPr lang="en-US" sz="2400" dirty="0" smtClean="0">
                <a:solidFill>
                  <a:schemeClr val="tx1"/>
                </a:solidFill>
              </a:rPr>
              <a:t>Include identification of any systemic issues needing improvement</a:t>
            </a:r>
          </a:p>
          <a:p>
            <a:pPr marL="292066" lvl="1" indent="-292066">
              <a:lnSpc>
                <a:spcPct val="100000"/>
              </a:lnSpc>
              <a:buClr>
                <a:schemeClr val="tx2"/>
              </a:buClr>
              <a:defRPr/>
            </a:pPr>
            <a:r>
              <a:rPr lang="en-US" sz="2400" dirty="0" smtClean="0">
                <a:solidFill>
                  <a:schemeClr val="tx1"/>
                </a:solidFill>
              </a:rPr>
              <a:t>Include recommendations for corrective action</a:t>
            </a:r>
          </a:p>
          <a:p>
            <a:pPr marL="292066" lvl="1" indent="-292066">
              <a:lnSpc>
                <a:spcPct val="100000"/>
              </a:lnSpc>
              <a:buClr>
                <a:schemeClr val="tx2"/>
              </a:buClr>
              <a:defRPr/>
            </a:pPr>
            <a:r>
              <a:rPr lang="en-US" sz="2400" u="sng" dirty="0" smtClean="0">
                <a:solidFill>
                  <a:schemeClr val="tx1"/>
                </a:solidFill>
              </a:rPr>
              <a:t>Communicate deficiencies noted to appropriate personnel and make recommendations for remedial action</a:t>
            </a:r>
          </a:p>
          <a:p>
            <a:pPr marL="380955" indent="-380955">
              <a:lnSpc>
                <a:spcPct val="70000"/>
              </a:lnSpc>
              <a:defRPr/>
            </a:pPr>
            <a:endParaRPr lang="en-US" sz="2900" dirty="0"/>
          </a:p>
        </p:txBody>
      </p:sp>
      <p:sp>
        <p:nvSpPr>
          <p:cNvPr id="4" name="Slide Number Placeholder 3"/>
          <p:cNvSpPr>
            <a:spLocks noGrp="1"/>
          </p:cNvSpPr>
          <p:nvPr>
            <p:ph type="sldNum" sz="quarter" idx="12"/>
          </p:nvPr>
        </p:nvSpPr>
        <p:spPr/>
        <p:txBody>
          <a:bodyPr/>
          <a:lstStyle/>
          <a:p>
            <a:fld id="{BDD43D96-1123-4D58-B0A6-4D289A75BAB5}" type="slidenum">
              <a:rPr lang="en-US" smtClean="0"/>
              <a:pPr/>
              <a:t>26</a:t>
            </a:fld>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2"/>
          <p:cNvSpPr>
            <a:spLocks noGrp="1" noChangeArrowheads="1"/>
          </p:cNvSpPr>
          <p:nvPr>
            <p:ph type="title"/>
          </p:nvPr>
        </p:nvSpPr>
        <p:spPr/>
        <p:txBody>
          <a:bodyPr>
            <a:noAutofit/>
          </a:bodyPr>
          <a:lstStyle/>
          <a:p>
            <a:r>
              <a:rPr lang="en-US" b="0" dirty="0" smtClean="0"/>
              <a:t>Chapter 3: Peer Review</a:t>
            </a:r>
          </a:p>
        </p:txBody>
      </p:sp>
      <p:sp>
        <p:nvSpPr>
          <p:cNvPr id="5124" name="Rectangle 3"/>
          <p:cNvSpPr>
            <a:spLocks noGrp="1" noChangeArrowheads="1"/>
          </p:cNvSpPr>
          <p:nvPr>
            <p:ph idx="1"/>
          </p:nvPr>
        </p:nvSpPr>
        <p:spPr>
          <a:xfrm>
            <a:off x="299258" y="2819400"/>
            <a:ext cx="8520545" cy="3506096"/>
          </a:xfrm>
        </p:spPr>
        <p:txBody>
          <a:bodyPr>
            <a:normAutofit/>
          </a:bodyPr>
          <a:lstStyle/>
          <a:p>
            <a:pPr marL="0" indent="0">
              <a:buClr>
                <a:schemeClr val="tx2"/>
              </a:buClr>
              <a:buNone/>
              <a:defRPr/>
            </a:pPr>
            <a:r>
              <a:rPr lang="en-US" sz="2400" dirty="0" smtClean="0">
                <a:solidFill>
                  <a:schemeClr val="tx1"/>
                </a:solidFill>
              </a:rPr>
              <a:t>Each audit organization performing audits in accordance with GAGAS must have an external peer review performed by reviewers independent of the audit organization being reviewed at least once every three years.</a:t>
            </a:r>
            <a:endParaRPr lang="en-US" sz="2400" u="sng" dirty="0" smtClean="0">
              <a:solidFill>
                <a:schemeClr val="tx1"/>
              </a:solidFill>
            </a:endParaRPr>
          </a:p>
          <a:p>
            <a:pPr marL="380955" indent="-380955">
              <a:lnSpc>
                <a:spcPct val="70000"/>
              </a:lnSpc>
              <a:defRPr/>
            </a:pPr>
            <a:endParaRPr lang="en-US" sz="2900" dirty="0"/>
          </a:p>
        </p:txBody>
      </p:sp>
      <p:sp>
        <p:nvSpPr>
          <p:cNvPr id="4" name="Slide Number Placeholder 3"/>
          <p:cNvSpPr>
            <a:spLocks noGrp="1"/>
          </p:cNvSpPr>
          <p:nvPr>
            <p:ph type="sldNum" sz="quarter" idx="12"/>
          </p:nvPr>
        </p:nvSpPr>
        <p:spPr/>
        <p:txBody>
          <a:bodyPr/>
          <a:lstStyle/>
          <a:p>
            <a:fld id="{BDD43D96-1123-4D58-B0A6-4D289A75BAB5}" type="slidenum">
              <a:rPr lang="en-US" smtClean="0"/>
              <a:pPr/>
              <a:t>27</a:t>
            </a:fld>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2"/>
          <p:cNvSpPr>
            <a:spLocks noGrp="1" noChangeArrowheads="1"/>
          </p:cNvSpPr>
          <p:nvPr>
            <p:ph type="title"/>
          </p:nvPr>
        </p:nvSpPr>
        <p:spPr/>
        <p:txBody>
          <a:bodyPr>
            <a:noAutofit/>
          </a:bodyPr>
          <a:lstStyle/>
          <a:p>
            <a:r>
              <a:rPr lang="en-US" b="0" dirty="0" smtClean="0"/>
              <a:t>Chapter 3: Peer Review Scope</a:t>
            </a:r>
          </a:p>
        </p:txBody>
      </p:sp>
      <p:sp>
        <p:nvSpPr>
          <p:cNvPr id="5124" name="Rectangle 3"/>
          <p:cNvSpPr>
            <a:spLocks noGrp="1" noChangeArrowheads="1"/>
          </p:cNvSpPr>
          <p:nvPr>
            <p:ph idx="1"/>
          </p:nvPr>
        </p:nvSpPr>
        <p:spPr>
          <a:xfrm>
            <a:off x="152400" y="2590800"/>
            <a:ext cx="8610600" cy="3734696"/>
          </a:xfrm>
        </p:spPr>
        <p:txBody>
          <a:bodyPr>
            <a:noAutofit/>
          </a:bodyPr>
          <a:lstStyle/>
          <a:p>
            <a:r>
              <a:rPr lang="en-US" sz="2400" dirty="0"/>
              <a:t>R</a:t>
            </a:r>
            <a:r>
              <a:rPr lang="en-US" sz="2400" dirty="0" smtClean="0"/>
              <a:t>eview </a:t>
            </a:r>
            <a:r>
              <a:rPr lang="en-US" sz="2400" dirty="0"/>
              <a:t>of the audit organization’s quality control policies and </a:t>
            </a:r>
            <a:r>
              <a:rPr lang="en-US" sz="2400" dirty="0" smtClean="0"/>
              <a:t>procedures</a:t>
            </a:r>
            <a:endParaRPr lang="en-US" sz="2400" dirty="0"/>
          </a:p>
          <a:p>
            <a:r>
              <a:rPr lang="en-US" sz="2400" dirty="0" smtClean="0"/>
              <a:t>Consideration </a:t>
            </a:r>
            <a:r>
              <a:rPr lang="en-US" sz="2400" dirty="0"/>
              <a:t>of the adequacy and results of the audit organization’s internal monitoring </a:t>
            </a:r>
            <a:r>
              <a:rPr lang="en-US" sz="2400" dirty="0" smtClean="0"/>
              <a:t>procedures</a:t>
            </a:r>
            <a:endParaRPr lang="en-US" sz="2400" dirty="0"/>
          </a:p>
          <a:p>
            <a:r>
              <a:rPr lang="en-US" sz="2400" dirty="0"/>
              <a:t>R</a:t>
            </a:r>
            <a:r>
              <a:rPr lang="en-US" sz="2400" dirty="0" smtClean="0"/>
              <a:t>eview </a:t>
            </a:r>
            <a:r>
              <a:rPr lang="en-US" sz="2400" dirty="0"/>
              <a:t>of selected auditors’ reports and </a:t>
            </a:r>
            <a:r>
              <a:rPr lang="en-US" sz="2400" dirty="0" smtClean="0"/>
              <a:t>related documentation</a:t>
            </a:r>
            <a:endParaRPr lang="en-US" sz="2400" dirty="0"/>
          </a:p>
        </p:txBody>
      </p:sp>
      <p:sp>
        <p:nvSpPr>
          <p:cNvPr id="4" name="Slide Number Placeholder 3"/>
          <p:cNvSpPr>
            <a:spLocks noGrp="1"/>
          </p:cNvSpPr>
          <p:nvPr>
            <p:ph type="sldNum" sz="quarter" idx="12"/>
          </p:nvPr>
        </p:nvSpPr>
        <p:spPr/>
        <p:txBody>
          <a:bodyPr/>
          <a:lstStyle/>
          <a:p>
            <a:fld id="{BDD43D96-1123-4D58-B0A6-4D289A75BAB5}" type="slidenum">
              <a:rPr lang="en-US" smtClean="0"/>
              <a:pPr/>
              <a:t>28</a:t>
            </a:fld>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2"/>
          <p:cNvSpPr>
            <a:spLocks noGrp="1" noChangeArrowheads="1"/>
          </p:cNvSpPr>
          <p:nvPr>
            <p:ph type="title"/>
          </p:nvPr>
        </p:nvSpPr>
        <p:spPr/>
        <p:txBody>
          <a:bodyPr>
            <a:noAutofit/>
          </a:bodyPr>
          <a:lstStyle/>
          <a:p>
            <a:r>
              <a:rPr lang="en-US" b="0" dirty="0" smtClean="0"/>
              <a:t>Chapter 3: Peer Review Scope (continued)</a:t>
            </a:r>
          </a:p>
        </p:txBody>
      </p:sp>
      <p:sp>
        <p:nvSpPr>
          <p:cNvPr id="5124" name="Rectangle 3"/>
          <p:cNvSpPr>
            <a:spLocks noGrp="1" noChangeArrowheads="1"/>
          </p:cNvSpPr>
          <p:nvPr>
            <p:ph idx="1"/>
          </p:nvPr>
        </p:nvSpPr>
        <p:spPr>
          <a:xfrm>
            <a:off x="152400" y="2209800"/>
            <a:ext cx="8610600" cy="4115696"/>
          </a:xfrm>
        </p:spPr>
        <p:txBody>
          <a:bodyPr>
            <a:noAutofit/>
          </a:bodyPr>
          <a:lstStyle/>
          <a:p>
            <a:r>
              <a:rPr lang="en-US" sz="2400" dirty="0" smtClean="0"/>
              <a:t>Review </a:t>
            </a:r>
            <a:r>
              <a:rPr lang="en-US" sz="2400" dirty="0"/>
              <a:t>of other documents necessary for assessing compliance with standards, for example, independence documentation, CPE records, and relevant human resource management </a:t>
            </a:r>
            <a:r>
              <a:rPr lang="en-US" sz="2400" dirty="0" smtClean="0"/>
              <a:t>files</a:t>
            </a:r>
            <a:endParaRPr lang="en-US" sz="2400" dirty="0"/>
          </a:p>
          <a:p>
            <a:r>
              <a:rPr lang="en-US" sz="2400" dirty="0"/>
              <a:t>I</a:t>
            </a:r>
            <a:r>
              <a:rPr lang="en-US" sz="2400" dirty="0" smtClean="0"/>
              <a:t>nterviews </a:t>
            </a:r>
            <a:r>
              <a:rPr lang="en-US" sz="2400" dirty="0"/>
              <a:t>with a selection of the reviewed audit organization’s professional staff at various levels to assess their understanding of and compliance with relevant quality control policies and </a:t>
            </a:r>
            <a:r>
              <a:rPr lang="en-US" sz="2400" dirty="0" smtClean="0"/>
              <a:t>procedures</a:t>
            </a:r>
            <a:endParaRPr lang="en-US" sz="2400" u="sng" dirty="0" smtClean="0">
              <a:solidFill>
                <a:schemeClr val="tx1"/>
              </a:solidFill>
            </a:endParaRPr>
          </a:p>
          <a:p>
            <a:pPr marL="380955" indent="-380955">
              <a:lnSpc>
                <a:spcPct val="70000"/>
              </a:lnSpc>
              <a:defRPr/>
            </a:pPr>
            <a:endParaRPr lang="en-US" sz="2400" dirty="0"/>
          </a:p>
        </p:txBody>
      </p:sp>
      <p:sp>
        <p:nvSpPr>
          <p:cNvPr id="4" name="Slide Number Placeholder 3"/>
          <p:cNvSpPr>
            <a:spLocks noGrp="1"/>
          </p:cNvSpPr>
          <p:nvPr>
            <p:ph type="sldNum" sz="quarter" idx="12"/>
          </p:nvPr>
        </p:nvSpPr>
        <p:spPr/>
        <p:txBody>
          <a:bodyPr/>
          <a:lstStyle/>
          <a:p>
            <a:fld id="{BDD43D96-1123-4D58-B0A6-4D289A75BAB5}" type="slidenum">
              <a:rPr lang="en-US" smtClean="0"/>
              <a:pPr/>
              <a:t>29</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p:cNvSpPr>
            <a:spLocks noGrp="1" noChangeArrowheads="1"/>
          </p:cNvSpPr>
          <p:nvPr>
            <p:ph type="title"/>
          </p:nvPr>
        </p:nvSpPr>
        <p:spPr>
          <a:xfrm>
            <a:off x="228600" y="1143001"/>
            <a:ext cx="8520545" cy="762000"/>
          </a:xfrm>
        </p:spPr>
        <p:txBody>
          <a:bodyPr anchor="t">
            <a:normAutofit/>
          </a:bodyPr>
          <a:lstStyle/>
          <a:p>
            <a:r>
              <a:rPr lang="en-US" b="0" dirty="0" smtClean="0"/>
              <a:t>Yellow Book = “GAGAS”</a:t>
            </a:r>
          </a:p>
        </p:txBody>
      </p:sp>
      <p:sp>
        <p:nvSpPr>
          <p:cNvPr id="4101" name="Rectangle 3"/>
          <p:cNvSpPr>
            <a:spLocks noGrp="1" noChangeArrowheads="1"/>
          </p:cNvSpPr>
          <p:nvPr>
            <p:ph idx="1"/>
          </p:nvPr>
        </p:nvSpPr>
        <p:spPr/>
        <p:txBody>
          <a:bodyPr>
            <a:normAutofit/>
          </a:bodyPr>
          <a:lstStyle/>
          <a:p>
            <a:pPr marL="0" indent="0">
              <a:buNone/>
              <a:defRPr/>
            </a:pPr>
            <a:r>
              <a:rPr lang="en-US" sz="2400" dirty="0">
                <a:solidFill>
                  <a:schemeClr val="tx1"/>
                </a:solidFill>
              </a:rPr>
              <a:t>GAGAS—Generally Accepted Government  Auditing Standards</a:t>
            </a:r>
          </a:p>
          <a:p>
            <a:pPr marL="228573" lvl="1" indent="-228573">
              <a:lnSpc>
                <a:spcPct val="100000"/>
              </a:lnSpc>
              <a:defRPr/>
            </a:pPr>
            <a:r>
              <a:rPr lang="en-US" sz="2400" dirty="0" smtClean="0">
                <a:solidFill>
                  <a:schemeClr val="tx1"/>
                </a:solidFill>
              </a:rPr>
              <a:t>Broad statements of auditors’ responsibilities</a:t>
            </a:r>
          </a:p>
          <a:p>
            <a:pPr marL="228573" lvl="1" indent="-228573">
              <a:lnSpc>
                <a:spcPct val="100000"/>
              </a:lnSpc>
              <a:defRPr/>
            </a:pPr>
            <a:r>
              <a:rPr lang="en-US" sz="2400" dirty="0" smtClean="0">
                <a:solidFill>
                  <a:schemeClr val="tx1"/>
                </a:solidFill>
              </a:rPr>
              <a:t>An overall framework for ensuring that auditors have the competence, integrity, objectivity, and independence in planning, conducting, and reporting on their work</a:t>
            </a:r>
          </a:p>
          <a:p>
            <a:pPr marL="228573" lvl="1" indent="-228573">
              <a:lnSpc>
                <a:spcPct val="100000"/>
              </a:lnSpc>
              <a:defRPr/>
            </a:pPr>
            <a:r>
              <a:rPr lang="en-US" sz="2400" dirty="0" smtClean="0">
                <a:solidFill>
                  <a:schemeClr val="tx1"/>
                </a:solidFill>
              </a:rPr>
              <a:t>For financial audits and attestation engagements, incorporates and builds on the AICPA standards (SASs and SSAEs)</a:t>
            </a:r>
          </a:p>
          <a:p>
            <a:pPr>
              <a:lnSpc>
                <a:spcPct val="70000"/>
              </a:lnSpc>
              <a:defRPr/>
            </a:pPr>
            <a:endParaRPr lang="en-US" sz="2400" dirty="0" smtClean="0">
              <a:solidFill>
                <a:schemeClr val="tx1"/>
              </a:solidFill>
            </a:endParaRPr>
          </a:p>
          <a:p>
            <a:pPr>
              <a:lnSpc>
                <a:spcPct val="70000"/>
              </a:lnSpc>
              <a:defRPr/>
            </a:pPr>
            <a:endParaRPr lang="en-US" sz="2400" dirty="0" smtClean="0">
              <a:solidFill>
                <a:schemeClr val="tx1"/>
              </a:solidFill>
            </a:endParaRPr>
          </a:p>
        </p:txBody>
      </p:sp>
      <p:sp>
        <p:nvSpPr>
          <p:cNvPr id="5" name="Slide Number Placeholder 4"/>
          <p:cNvSpPr>
            <a:spLocks noGrp="1"/>
          </p:cNvSpPr>
          <p:nvPr>
            <p:ph type="sldNum" sz="quarter" idx="12"/>
          </p:nvPr>
        </p:nvSpPr>
        <p:spPr/>
        <p:txBody>
          <a:bodyPr/>
          <a:lstStyle/>
          <a:p>
            <a:fld id="{BDD43D96-1123-4D58-B0A6-4D289A75BAB5}" type="slidenum">
              <a:rPr lang="en-US" smtClean="0"/>
              <a:pPr/>
              <a:t>3</a:t>
            </a:fld>
            <a:endParaRPr lang="en-US" dirty="0"/>
          </a:p>
        </p:txBody>
      </p:sp>
      <p:sp>
        <p:nvSpPr>
          <p:cNvPr id="6147" name="Slide Number Placeholder 5"/>
          <p:cNvSpPr txBox="1">
            <a:spLocks noGrp="1"/>
          </p:cNvSpPr>
          <p:nvPr/>
        </p:nvSpPr>
        <p:spPr bwMode="auto">
          <a:xfrm>
            <a:off x="8305800" y="6400800"/>
            <a:ext cx="533400" cy="304800"/>
          </a:xfrm>
          <a:prstGeom prst="rect">
            <a:avLst/>
          </a:prstGeom>
          <a:noFill/>
          <a:ln w="9525">
            <a:noFill/>
            <a:miter lim="800000"/>
            <a:headEnd/>
            <a:tailEnd/>
          </a:ln>
        </p:spPr>
        <p:txBody>
          <a:bodyPr lIns="0" tIns="0" rIns="0" bIns="0"/>
          <a:lstStyle/>
          <a:p>
            <a:pPr algn="r" eaLnBrk="0" hangingPunct="0"/>
            <a:endParaRPr lang="en-US" sz="1400" dirty="0">
              <a:solidFill>
                <a:srgbClr val="000066"/>
              </a:solidFill>
              <a:latin typeface="Helvetica"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2"/>
          <p:cNvSpPr>
            <a:spLocks noGrp="1" noChangeArrowheads="1"/>
          </p:cNvSpPr>
          <p:nvPr>
            <p:ph type="title"/>
          </p:nvPr>
        </p:nvSpPr>
        <p:spPr/>
        <p:txBody>
          <a:bodyPr>
            <a:noAutofit/>
          </a:bodyPr>
          <a:lstStyle/>
          <a:p>
            <a:r>
              <a:rPr lang="en-US" b="0" dirty="0" smtClean="0"/>
              <a:t>Chapter 3: </a:t>
            </a:r>
            <a:br>
              <a:rPr lang="en-US" b="0" dirty="0" smtClean="0"/>
            </a:br>
            <a:r>
              <a:rPr lang="en-US" b="0" dirty="0" smtClean="0"/>
              <a:t>Changes Related to Peer Reviews</a:t>
            </a:r>
          </a:p>
        </p:txBody>
      </p:sp>
      <p:sp>
        <p:nvSpPr>
          <p:cNvPr id="53252" name="Rectangle 3"/>
          <p:cNvSpPr>
            <a:spLocks noGrp="1" noChangeArrowheads="1"/>
          </p:cNvSpPr>
          <p:nvPr>
            <p:ph idx="1"/>
          </p:nvPr>
        </p:nvSpPr>
        <p:spPr>
          <a:xfrm>
            <a:off x="299258" y="2438400"/>
            <a:ext cx="8520545" cy="3887096"/>
          </a:xfrm>
        </p:spPr>
        <p:txBody>
          <a:bodyPr>
            <a:normAutofit/>
          </a:bodyPr>
          <a:lstStyle/>
          <a:p>
            <a:pPr marL="0" indent="0">
              <a:buClr>
                <a:schemeClr val="tx2"/>
              </a:buClr>
              <a:buNone/>
            </a:pPr>
            <a:r>
              <a:rPr lang="en-US" sz="2400" dirty="0">
                <a:solidFill>
                  <a:schemeClr val="tx1"/>
                </a:solidFill>
              </a:rPr>
              <a:t>The peer review team uses professional judgment in deciding the type of peer review report.  The following are the types of peer review reports:</a:t>
            </a:r>
          </a:p>
          <a:p>
            <a:pPr marL="292066" lvl="1" indent="-292066">
              <a:lnSpc>
                <a:spcPct val="100000"/>
              </a:lnSpc>
              <a:buClr>
                <a:schemeClr val="tx2"/>
              </a:buClr>
            </a:pPr>
            <a:r>
              <a:rPr lang="en-US" sz="2400" dirty="0" smtClean="0">
                <a:solidFill>
                  <a:schemeClr val="tx1"/>
                </a:solidFill>
              </a:rPr>
              <a:t>Peer review rating of pass</a:t>
            </a:r>
          </a:p>
          <a:p>
            <a:pPr marL="292066" lvl="1" indent="-292066">
              <a:lnSpc>
                <a:spcPct val="100000"/>
              </a:lnSpc>
              <a:buClr>
                <a:schemeClr val="tx2"/>
              </a:buClr>
            </a:pPr>
            <a:r>
              <a:rPr lang="en-US" sz="2400" dirty="0" smtClean="0">
                <a:solidFill>
                  <a:schemeClr val="tx1"/>
                </a:solidFill>
              </a:rPr>
              <a:t>Peer review rating of pass with deficiencies</a:t>
            </a:r>
          </a:p>
          <a:p>
            <a:pPr marL="292066" lvl="1" indent="-292066">
              <a:lnSpc>
                <a:spcPct val="100000"/>
              </a:lnSpc>
              <a:buClr>
                <a:schemeClr val="tx2"/>
              </a:buClr>
            </a:pPr>
            <a:r>
              <a:rPr lang="en-US" sz="2400" dirty="0" smtClean="0">
                <a:solidFill>
                  <a:schemeClr val="tx1"/>
                </a:solidFill>
              </a:rPr>
              <a:t>Peer review rating of fail</a:t>
            </a:r>
          </a:p>
        </p:txBody>
      </p:sp>
      <p:sp>
        <p:nvSpPr>
          <p:cNvPr id="4" name="Slide Number Placeholder 3"/>
          <p:cNvSpPr>
            <a:spLocks noGrp="1"/>
          </p:cNvSpPr>
          <p:nvPr>
            <p:ph type="sldNum" sz="quarter" idx="12"/>
          </p:nvPr>
        </p:nvSpPr>
        <p:spPr/>
        <p:txBody>
          <a:bodyPr/>
          <a:lstStyle/>
          <a:p>
            <a:fld id="{BDD43D96-1123-4D58-B0A6-4D289A75BAB5}" type="slidenum">
              <a:rPr lang="en-US" smtClean="0"/>
              <a:pPr/>
              <a:t>30</a:t>
            </a:fld>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2"/>
          <p:cNvSpPr>
            <a:spLocks noGrp="1" noChangeArrowheads="1"/>
          </p:cNvSpPr>
          <p:nvPr>
            <p:ph type="title"/>
          </p:nvPr>
        </p:nvSpPr>
        <p:spPr/>
        <p:txBody>
          <a:bodyPr/>
          <a:lstStyle/>
          <a:p>
            <a:r>
              <a:rPr lang="en-US" b="0" dirty="0" smtClean="0"/>
              <a:t>Chapter 4: Financial Audits</a:t>
            </a:r>
          </a:p>
        </p:txBody>
      </p:sp>
      <p:sp>
        <p:nvSpPr>
          <p:cNvPr id="50180" name="Rectangle 3"/>
          <p:cNvSpPr>
            <a:spLocks noGrp="1" noChangeArrowheads="1"/>
          </p:cNvSpPr>
          <p:nvPr>
            <p:ph idx="1"/>
          </p:nvPr>
        </p:nvSpPr>
        <p:spPr>
          <a:noFill/>
        </p:spPr>
        <p:txBody>
          <a:bodyPr>
            <a:normAutofit/>
          </a:bodyPr>
          <a:lstStyle/>
          <a:p>
            <a:pPr marL="225399" indent="-225399">
              <a:tabLst>
                <a:tab pos="0" algn="l"/>
              </a:tabLst>
            </a:pPr>
            <a:endParaRPr lang="en-US" sz="2400" dirty="0" smtClean="0">
              <a:solidFill>
                <a:schemeClr val="tx1"/>
              </a:solidFill>
            </a:endParaRPr>
          </a:p>
          <a:p>
            <a:pPr marL="225399" indent="-225399">
              <a:tabLst>
                <a:tab pos="0" algn="l"/>
              </a:tabLst>
            </a:pPr>
            <a:r>
              <a:rPr lang="en-US" sz="2400" dirty="0" smtClean="0">
                <a:solidFill>
                  <a:schemeClr val="tx1"/>
                </a:solidFill>
              </a:rPr>
              <a:t>Incorporate by reference AICPA Statements on Auditing Standards</a:t>
            </a:r>
          </a:p>
          <a:p>
            <a:pPr marL="225399" indent="-225399">
              <a:tabLst>
                <a:tab pos="0" algn="l"/>
              </a:tabLst>
            </a:pPr>
            <a:r>
              <a:rPr lang="en-US" sz="2400" dirty="0" smtClean="0">
                <a:solidFill>
                  <a:schemeClr val="tx1"/>
                </a:solidFill>
              </a:rPr>
              <a:t>Additive requirements (performing and reporting) for financial audits</a:t>
            </a:r>
          </a:p>
          <a:p>
            <a:pPr marL="225399" indent="-225399">
              <a:tabLst>
                <a:tab pos="0" algn="l"/>
              </a:tabLst>
            </a:pPr>
            <a:r>
              <a:rPr lang="en-US" sz="2400" dirty="0" smtClean="0">
                <a:solidFill>
                  <a:schemeClr val="tx1"/>
                </a:solidFill>
              </a:rPr>
              <a:t>Additional considerations for financial audits</a:t>
            </a:r>
          </a:p>
        </p:txBody>
      </p:sp>
      <p:sp>
        <p:nvSpPr>
          <p:cNvPr id="4" name="Slide Number Placeholder 5"/>
          <p:cNvSpPr>
            <a:spLocks noGrp="1"/>
          </p:cNvSpPr>
          <p:nvPr>
            <p:ph type="sldNum" sz="quarter" idx="12"/>
          </p:nvPr>
        </p:nvSpPr>
        <p:spPr/>
        <p:txBody>
          <a:bodyPr/>
          <a:lstStyle/>
          <a:p>
            <a:pPr>
              <a:defRPr/>
            </a:pPr>
            <a:fld id="{A12E5980-1ED0-4E6D-BA74-AEDE567C76A9}" type="slidenum">
              <a:rPr lang="en-US"/>
              <a:pPr>
                <a:defRPr/>
              </a:pPr>
              <a:t>31</a:t>
            </a:fld>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2"/>
          <p:cNvSpPr>
            <a:spLocks noGrp="1" noChangeArrowheads="1"/>
          </p:cNvSpPr>
          <p:nvPr>
            <p:ph type="title"/>
          </p:nvPr>
        </p:nvSpPr>
        <p:spPr/>
        <p:txBody>
          <a:bodyPr>
            <a:noAutofit/>
          </a:bodyPr>
          <a:lstStyle/>
          <a:p>
            <a:r>
              <a:rPr lang="en-US" b="0" dirty="0" smtClean="0"/>
              <a:t>Chapter 4: Additional Requirements for Performing Financial Audits</a:t>
            </a:r>
          </a:p>
        </p:txBody>
      </p:sp>
      <p:sp>
        <p:nvSpPr>
          <p:cNvPr id="52228" name="Rectangle 3"/>
          <p:cNvSpPr>
            <a:spLocks noGrp="1" noChangeArrowheads="1"/>
          </p:cNvSpPr>
          <p:nvPr>
            <p:ph idx="1"/>
          </p:nvPr>
        </p:nvSpPr>
        <p:spPr>
          <a:noFill/>
        </p:spPr>
        <p:txBody>
          <a:bodyPr>
            <a:normAutofit/>
          </a:bodyPr>
          <a:lstStyle/>
          <a:p>
            <a:pPr marL="1588" indent="-1588">
              <a:buClr>
                <a:schemeClr val="tx2"/>
              </a:buClr>
              <a:buNone/>
              <a:tabLst>
                <a:tab pos="0" algn="l"/>
              </a:tabLst>
            </a:pPr>
            <a:r>
              <a:rPr lang="en-US" sz="2400" dirty="0" smtClean="0">
                <a:solidFill>
                  <a:schemeClr val="tx1"/>
                </a:solidFill>
              </a:rPr>
              <a:t>Additional requirements relate to</a:t>
            </a:r>
          </a:p>
          <a:p>
            <a:pPr marL="457146" lvl="1" indent="-341273">
              <a:buClr>
                <a:schemeClr val="tx2"/>
              </a:buClr>
              <a:tabLst>
                <a:tab pos="0" algn="l"/>
              </a:tabLst>
            </a:pPr>
            <a:r>
              <a:rPr lang="en-US" sz="2400" dirty="0">
                <a:solidFill>
                  <a:schemeClr val="tx1"/>
                </a:solidFill>
              </a:rPr>
              <a:t>Auditor communication</a:t>
            </a:r>
          </a:p>
          <a:p>
            <a:pPr marL="457146" lvl="1" indent="-341273">
              <a:buClr>
                <a:schemeClr val="tx2"/>
              </a:buClr>
              <a:tabLst>
                <a:tab pos="0" algn="l"/>
              </a:tabLst>
            </a:pPr>
            <a:r>
              <a:rPr lang="en-US" sz="2400" dirty="0">
                <a:solidFill>
                  <a:schemeClr val="tx1"/>
                </a:solidFill>
              </a:rPr>
              <a:t>Previous audits and attestation engagements</a:t>
            </a:r>
          </a:p>
          <a:p>
            <a:pPr marL="457146" lvl="1" indent="-341273">
              <a:buClr>
                <a:schemeClr val="tx2"/>
              </a:buClr>
              <a:tabLst>
                <a:tab pos="0" algn="l"/>
              </a:tabLst>
            </a:pPr>
            <a:r>
              <a:rPr lang="en-US" sz="2400" dirty="0">
                <a:solidFill>
                  <a:schemeClr val="tx1"/>
                </a:solidFill>
              </a:rPr>
              <a:t>Noncompliance with provisions of contracts or grant agreements, or abuse</a:t>
            </a:r>
          </a:p>
          <a:p>
            <a:pPr marL="457146" lvl="1" indent="-341273">
              <a:buClr>
                <a:schemeClr val="tx2"/>
              </a:buClr>
              <a:tabLst>
                <a:tab pos="0" algn="l"/>
              </a:tabLst>
            </a:pPr>
            <a:r>
              <a:rPr lang="en-US" sz="2400" dirty="0">
                <a:solidFill>
                  <a:schemeClr val="tx1"/>
                </a:solidFill>
              </a:rPr>
              <a:t>Developing elements of a finding </a:t>
            </a:r>
          </a:p>
          <a:p>
            <a:pPr marL="457146" lvl="1" indent="-341273">
              <a:buClr>
                <a:schemeClr val="tx2"/>
              </a:buClr>
              <a:tabLst>
                <a:tab pos="0" algn="l"/>
              </a:tabLst>
            </a:pPr>
            <a:r>
              <a:rPr lang="en-US" sz="2400" dirty="0">
                <a:solidFill>
                  <a:schemeClr val="tx1"/>
                </a:solidFill>
              </a:rPr>
              <a:t>Audit Documentation</a:t>
            </a:r>
          </a:p>
          <a:p>
            <a:pPr marL="457146" lvl="1" indent="-341273">
              <a:buClr>
                <a:schemeClr val="tx2"/>
              </a:buClr>
              <a:tabLst>
                <a:tab pos="0" algn="l"/>
              </a:tabLst>
            </a:pPr>
            <a:endParaRPr lang="en-US" sz="2400" dirty="0">
              <a:solidFill>
                <a:schemeClr val="tx1"/>
              </a:solidFill>
            </a:endParaRPr>
          </a:p>
        </p:txBody>
      </p:sp>
      <p:sp>
        <p:nvSpPr>
          <p:cNvPr id="5" name="Slide Number Placeholder 5"/>
          <p:cNvSpPr>
            <a:spLocks noGrp="1"/>
          </p:cNvSpPr>
          <p:nvPr>
            <p:ph type="sldNum" sz="quarter" idx="12"/>
          </p:nvPr>
        </p:nvSpPr>
        <p:spPr/>
        <p:txBody>
          <a:bodyPr/>
          <a:lstStyle/>
          <a:p>
            <a:pPr>
              <a:defRPr/>
            </a:pPr>
            <a:fld id="{37764CD6-6BF9-4497-A95D-5416DC1A8EBE}" type="slidenum">
              <a:rPr lang="en-US"/>
              <a:pPr>
                <a:defRPr/>
              </a:pPr>
              <a:t>32</a:t>
            </a:fld>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2"/>
          <p:cNvSpPr>
            <a:spLocks noGrp="1" noChangeArrowheads="1"/>
          </p:cNvSpPr>
          <p:nvPr>
            <p:ph type="title"/>
          </p:nvPr>
        </p:nvSpPr>
        <p:spPr/>
        <p:txBody>
          <a:bodyPr>
            <a:noAutofit/>
          </a:bodyPr>
          <a:lstStyle/>
          <a:p>
            <a:r>
              <a:rPr lang="en-US" b="0" dirty="0" smtClean="0"/>
              <a:t>Chapter 4: Additional Requirements for Reporting on Financial Audits</a:t>
            </a:r>
          </a:p>
        </p:txBody>
      </p:sp>
      <p:sp>
        <p:nvSpPr>
          <p:cNvPr id="53252" name="Rectangle 3"/>
          <p:cNvSpPr>
            <a:spLocks noGrp="1" noChangeArrowheads="1"/>
          </p:cNvSpPr>
          <p:nvPr>
            <p:ph idx="1"/>
          </p:nvPr>
        </p:nvSpPr>
        <p:spPr>
          <a:noFill/>
        </p:spPr>
        <p:txBody>
          <a:bodyPr>
            <a:normAutofit/>
          </a:bodyPr>
          <a:lstStyle/>
          <a:p>
            <a:pPr marL="1588" indent="-1588">
              <a:buClr>
                <a:schemeClr val="tx2"/>
              </a:buClr>
              <a:buNone/>
              <a:tabLst>
                <a:tab pos="0" algn="l"/>
              </a:tabLst>
            </a:pPr>
            <a:r>
              <a:rPr lang="en-US" sz="2400" dirty="0">
                <a:solidFill>
                  <a:schemeClr val="tx1"/>
                </a:solidFill>
              </a:rPr>
              <a:t>Additional requirements relate to</a:t>
            </a:r>
          </a:p>
          <a:p>
            <a:pPr marL="457146" lvl="1" indent="-341273">
              <a:buClr>
                <a:schemeClr val="tx2"/>
              </a:buClr>
              <a:tabLst>
                <a:tab pos="0" algn="l"/>
              </a:tabLst>
            </a:pPr>
            <a:r>
              <a:rPr lang="en-US" sz="2400" dirty="0">
                <a:solidFill>
                  <a:schemeClr val="tx1"/>
                </a:solidFill>
              </a:rPr>
              <a:t>Reporting auditors’ compliance with GAGAS</a:t>
            </a:r>
          </a:p>
          <a:p>
            <a:pPr marL="457146" lvl="1" indent="-341273">
              <a:buClr>
                <a:schemeClr val="tx2"/>
              </a:buClr>
              <a:tabLst>
                <a:tab pos="0" algn="l"/>
              </a:tabLst>
            </a:pPr>
            <a:r>
              <a:rPr lang="en-US" sz="2400" dirty="0">
                <a:solidFill>
                  <a:schemeClr val="tx1"/>
                </a:solidFill>
              </a:rPr>
              <a:t>Reporting on internal control, compliance with provisions of laws, regulations, contracts, and grant agreements</a:t>
            </a:r>
          </a:p>
          <a:p>
            <a:pPr marL="457146" lvl="1" indent="-341273">
              <a:buClr>
                <a:schemeClr val="tx2"/>
              </a:buClr>
              <a:tabLst>
                <a:tab pos="0" algn="l"/>
              </a:tabLst>
            </a:pPr>
            <a:r>
              <a:rPr lang="en-US" sz="2400" dirty="0">
                <a:solidFill>
                  <a:schemeClr val="tx1"/>
                </a:solidFill>
              </a:rPr>
              <a:t>Communicating deficiencies in internal control, fraud, noncompliance with provisions of laws, regulations, contracts, and grant agreements, and abuse</a:t>
            </a:r>
          </a:p>
          <a:p>
            <a:pPr marL="457146" lvl="1" indent="-341273">
              <a:buClr>
                <a:schemeClr val="tx2"/>
              </a:buClr>
              <a:tabLst>
                <a:tab pos="0" algn="l"/>
              </a:tabLst>
            </a:pPr>
            <a:r>
              <a:rPr lang="en-US" sz="2400" dirty="0">
                <a:solidFill>
                  <a:schemeClr val="tx1"/>
                </a:solidFill>
              </a:rPr>
              <a:t>Reporting views of responsible officials</a:t>
            </a:r>
          </a:p>
          <a:p>
            <a:pPr marL="457146" lvl="1" indent="-341273">
              <a:buClr>
                <a:schemeClr val="tx2"/>
              </a:buClr>
              <a:tabLst>
                <a:tab pos="0" algn="l"/>
              </a:tabLst>
            </a:pPr>
            <a:r>
              <a:rPr lang="en-US" sz="2400" dirty="0">
                <a:solidFill>
                  <a:schemeClr val="tx1"/>
                </a:solidFill>
              </a:rPr>
              <a:t>Reporting confidential or sensitive information</a:t>
            </a:r>
          </a:p>
          <a:p>
            <a:pPr marL="457146" lvl="1" indent="-341273">
              <a:buClr>
                <a:schemeClr val="tx2"/>
              </a:buClr>
              <a:tabLst>
                <a:tab pos="0" algn="l"/>
              </a:tabLst>
            </a:pPr>
            <a:r>
              <a:rPr lang="en-US" sz="2400" dirty="0">
                <a:solidFill>
                  <a:schemeClr val="tx1"/>
                </a:solidFill>
              </a:rPr>
              <a:t>Distributing reports</a:t>
            </a:r>
          </a:p>
        </p:txBody>
      </p:sp>
      <p:sp>
        <p:nvSpPr>
          <p:cNvPr id="4" name="Slide Number Placeholder 5"/>
          <p:cNvSpPr>
            <a:spLocks noGrp="1"/>
          </p:cNvSpPr>
          <p:nvPr>
            <p:ph type="sldNum" sz="quarter" idx="12"/>
          </p:nvPr>
        </p:nvSpPr>
        <p:spPr/>
        <p:txBody>
          <a:bodyPr/>
          <a:lstStyle/>
          <a:p>
            <a:pPr>
              <a:defRPr/>
            </a:pPr>
            <a:fld id="{640E7CE6-621E-4E9B-BBFC-EF66D6E289C6}" type="slidenum">
              <a:rPr lang="en-US"/>
              <a:pPr>
                <a:defRPr/>
              </a:pPr>
              <a:t>33</a:t>
            </a:fld>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1" name="Rectangle 2"/>
          <p:cNvSpPr>
            <a:spLocks noGrp="1" noChangeArrowheads="1"/>
          </p:cNvSpPr>
          <p:nvPr>
            <p:ph type="title"/>
          </p:nvPr>
        </p:nvSpPr>
        <p:spPr/>
        <p:txBody>
          <a:bodyPr>
            <a:normAutofit/>
          </a:bodyPr>
          <a:lstStyle/>
          <a:p>
            <a:r>
              <a:rPr lang="en-US" b="0" dirty="0" smtClean="0"/>
              <a:t>Chapter 5: Attestation Engagements</a:t>
            </a:r>
          </a:p>
        </p:txBody>
      </p:sp>
      <p:sp>
        <p:nvSpPr>
          <p:cNvPr id="63492" name="Rectangle 3"/>
          <p:cNvSpPr>
            <a:spLocks noGrp="1" noChangeArrowheads="1"/>
          </p:cNvSpPr>
          <p:nvPr>
            <p:ph idx="1"/>
          </p:nvPr>
        </p:nvSpPr>
        <p:spPr>
          <a:xfrm>
            <a:off x="299258" y="2209800"/>
            <a:ext cx="8520545" cy="4115696"/>
          </a:xfrm>
          <a:noFill/>
        </p:spPr>
        <p:txBody>
          <a:bodyPr>
            <a:noAutofit/>
          </a:bodyPr>
          <a:lstStyle/>
          <a:p>
            <a:pPr marL="285717" indent="-285717">
              <a:buClr>
                <a:schemeClr val="tx2"/>
              </a:buClr>
              <a:tabLst>
                <a:tab pos="0" algn="l"/>
              </a:tabLst>
              <a:defRPr/>
            </a:pPr>
            <a:r>
              <a:rPr lang="en-US" sz="2400" dirty="0"/>
              <a:t>Separated attest requirements  </a:t>
            </a:r>
          </a:p>
          <a:p>
            <a:pPr marL="634926" lvl="1" indent="-342860">
              <a:spcBef>
                <a:spcPts val="0"/>
              </a:spcBef>
              <a:buClr>
                <a:schemeClr val="tx2"/>
              </a:buClr>
              <a:buSzPct val="80000"/>
              <a:buFont typeface="Wingdings" pitchFamily="2" charset="2"/>
              <a:buChar char="Ø"/>
              <a:tabLst>
                <a:tab pos="0" algn="l"/>
              </a:tabLst>
              <a:defRPr/>
            </a:pPr>
            <a:r>
              <a:rPr lang="en-US" sz="2400" dirty="0" smtClean="0"/>
              <a:t>Examination</a:t>
            </a:r>
          </a:p>
          <a:p>
            <a:pPr marL="634926" lvl="1" indent="-342860">
              <a:spcBef>
                <a:spcPts val="0"/>
              </a:spcBef>
              <a:buClr>
                <a:schemeClr val="tx2"/>
              </a:buClr>
              <a:buSzPct val="80000"/>
              <a:buFont typeface="Wingdings" pitchFamily="2" charset="2"/>
              <a:buChar char="Ø"/>
              <a:tabLst>
                <a:tab pos="0" algn="l"/>
              </a:tabLst>
              <a:defRPr/>
            </a:pPr>
            <a:r>
              <a:rPr lang="en-US" sz="2400" dirty="0" smtClean="0"/>
              <a:t>Review</a:t>
            </a:r>
          </a:p>
          <a:p>
            <a:pPr marL="634926" lvl="1" indent="-342860">
              <a:spcBef>
                <a:spcPts val="0"/>
              </a:spcBef>
              <a:buClr>
                <a:schemeClr val="tx2"/>
              </a:buClr>
              <a:buSzPct val="80000"/>
              <a:buFont typeface="Wingdings" pitchFamily="2" charset="2"/>
              <a:buChar char="Ø"/>
              <a:tabLst>
                <a:tab pos="0" algn="l"/>
              </a:tabLst>
              <a:defRPr/>
            </a:pPr>
            <a:r>
              <a:rPr lang="en-US" sz="2400" dirty="0" smtClean="0"/>
              <a:t>Agreed-Upon Procedures</a:t>
            </a:r>
          </a:p>
          <a:p>
            <a:pPr marL="634926" lvl="1" indent="-342860">
              <a:spcBef>
                <a:spcPts val="0"/>
              </a:spcBef>
              <a:buClr>
                <a:schemeClr val="tx2"/>
              </a:buClr>
              <a:buSzPct val="80000"/>
              <a:buFont typeface="Wingdings" pitchFamily="2" charset="2"/>
              <a:buChar char="Ø"/>
              <a:tabLst>
                <a:tab pos="0" algn="l"/>
              </a:tabLst>
              <a:defRPr/>
            </a:pPr>
            <a:endParaRPr lang="en-US" sz="2400" dirty="0" smtClean="0"/>
          </a:p>
          <a:p>
            <a:pPr marL="285717" lvl="1" indent="-285717">
              <a:spcBef>
                <a:spcPts val="0"/>
              </a:spcBef>
              <a:buClr>
                <a:schemeClr val="tx2"/>
              </a:buClr>
              <a:buSzPct val="80000"/>
              <a:tabLst>
                <a:tab pos="0" algn="l"/>
              </a:tabLst>
              <a:defRPr/>
            </a:pPr>
            <a:r>
              <a:rPr lang="en-US" sz="2400" dirty="0" smtClean="0"/>
              <a:t>Update considerations</a:t>
            </a:r>
          </a:p>
          <a:p>
            <a:pPr marL="634926" lvl="1" indent="-342860">
              <a:spcBef>
                <a:spcPts val="0"/>
              </a:spcBef>
              <a:buClr>
                <a:schemeClr val="tx2"/>
              </a:buClr>
              <a:buSzPct val="80000"/>
              <a:buFont typeface="Wingdings" pitchFamily="2" charset="2"/>
              <a:buChar char="Ø"/>
              <a:tabLst>
                <a:tab pos="0" algn="l"/>
              </a:tabLst>
              <a:defRPr/>
            </a:pPr>
            <a:r>
              <a:rPr lang="en-US" sz="2400" dirty="0" smtClean="0"/>
              <a:t>Clarified distinctions between engagement types</a:t>
            </a:r>
          </a:p>
          <a:p>
            <a:pPr marL="634926" lvl="1" indent="-342860">
              <a:spcBef>
                <a:spcPts val="0"/>
              </a:spcBef>
              <a:buClr>
                <a:schemeClr val="tx2"/>
              </a:buClr>
              <a:buSzPct val="80000"/>
              <a:buFont typeface="Wingdings" pitchFamily="2" charset="2"/>
              <a:buChar char="Ø"/>
              <a:tabLst>
                <a:tab pos="0" algn="l"/>
              </a:tabLst>
              <a:defRPr/>
            </a:pPr>
            <a:r>
              <a:rPr lang="en-US" sz="2400" dirty="0" smtClean="0"/>
              <a:t>Emphasized AICPA reporting requirements</a:t>
            </a:r>
          </a:p>
        </p:txBody>
      </p:sp>
      <p:sp>
        <p:nvSpPr>
          <p:cNvPr id="4" name="Slide Number Placeholder 3"/>
          <p:cNvSpPr>
            <a:spLocks noGrp="1"/>
          </p:cNvSpPr>
          <p:nvPr>
            <p:ph type="sldNum" sz="quarter" idx="12"/>
          </p:nvPr>
        </p:nvSpPr>
        <p:spPr/>
        <p:txBody>
          <a:bodyPr/>
          <a:lstStyle/>
          <a:p>
            <a:fld id="{BDD43D96-1123-4D58-B0A6-4D289A75BAB5}" type="slidenum">
              <a:rPr lang="en-US" smtClean="0"/>
              <a:pPr/>
              <a:t>34</a:t>
            </a:fld>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7" name="Rectangle 3"/>
          <p:cNvSpPr>
            <a:spLocks noGrp="1" noChangeArrowheads="1"/>
          </p:cNvSpPr>
          <p:nvPr>
            <p:ph idx="1"/>
          </p:nvPr>
        </p:nvSpPr>
        <p:spPr/>
        <p:txBody>
          <a:bodyPr/>
          <a:lstStyle/>
          <a:p>
            <a:pPr marL="0" indent="0">
              <a:buNone/>
            </a:pPr>
            <a:endParaRPr lang="en-US" dirty="0" smtClean="0">
              <a:solidFill>
                <a:schemeClr val="tx1"/>
              </a:solidFill>
            </a:endParaRPr>
          </a:p>
          <a:p>
            <a:pPr marL="225399" indent="-225399">
              <a:tabLst>
                <a:tab pos="0" algn="l"/>
              </a:tabLst>
            </a:pPr>
            <a:r>
              <a:rPr lang="en-US" sz="2400" dirty="0" smtClean="0">
                <a:solidFill>
                  <a:schemeClr val="tx1"/>
                </a:solidFill>
              </a:rPr>
              <a:t>Incorporate by reference AICPA Statements on Standards for Attestation Engagements (SSAEs)</a:t>
            </a:r>
          </a:p>
          <a:p>
            <a:pPr marL="225399" indent="-225399">
              <a:tabLst>
                <a:tab pos="0" algn="l"/>
              </a:tabLst>
            </a:pPr>
            <a:r>
              <a:rPr lang="en-US" sz="2400" dirty="0" smtClean="0">
                <a:solidFill>
                  <a:schemeClr val="tx1"/>
                </a:solidFill>
              </a:rPr>
              <a:t>Additive requirements (performing and reporting) for financial audits</a:t>
            </a:r>
          </a:p>
          <a:p>
            <a:pPr marL="225399" indent="-225399">
              <a:tabLst>
                <a:tab pos="0" algn="l"/>
              </a:tabLst>
            </a:pPr>
            <a:r>
              <a:rPr lang="en-US" sz="2400" dirty="0" smtClean="0">
                <a:solidFill>
                  <a:schemeClr val="tx1"/>
                </a:solidFill>
              </a:rPr>
              <a:t>Additional considerations for GAGAS attestations</a:t>
            </a:r>
          </a:p>
          <a:p>
            <a:pPr marL="800006" lvl="1" indent="-393654">
              <a:buFont typeface="Wingdings" pitchFamily="2" charset="2"/>
              <a:buChar char="Ø"/>
            </a:pPr>
            <a:endParaRPr lang="en-US" sz="1800" dirty="0">
              <a:solidFill>
                <a:schemeClr val="tx1"/>
              </a:solidFill>
            </a:endParaRPr>
          </a:p>
          <a:p>
            <a:pPr marL="380955" indent="-380955"/>
            <a:endParaRPr lang="en-US" dirty="0">
              <a:solidFill>
                <a:schemeClr val="tx1"/>
              </a:solidFill>
            </a:endParaRPr>
          </a:p>
        </p:txBody>
      </p:sp>
      <p:sp>
        <p:nvSpPr>
          <p:cNvPr id="5" name="Slide Number Placeholder 3"/>
          <p:cNvSpPr>
            <a:spLocks noGrp="1"/>
          </p:cNvSpPr>
          <p:nvPr>
            <p:ph type="sldNum" sz="quarter" idx="12"/>
          </p:nvPr>
        </p:nvSpPr>
        <p:spPr/>
        <p:txBody>
          <a:bodyPr/>
          <a:lstStyle/>
          <a:p>
            <a:pPr>
              <a:defRPr/>
            </a:pPr>
            <a:fld id="{B6105952-0B15-4682-899E-A1584300221B}" type="slidenum">
              <a:rPr lang="en-US"/>
              <a:pPr>
                <a:defRPr/>
              </a:pPr>
              <a:t>35</a:t>
            </a:fld>
            <a:endParaRPr lang="en-US"/>
          </a:p>
        </p:txBody>
      </p:sp>
      <p:sp>
        <p:nvSpPr>
          <p:cNvPr id="8" name="Rectangle 2"/>
          <p:cNvSpPr>
            <a:spLocks noGrp="1" noChangeArrowheads="1"/>
          </p:cNvSpPr>
          <p:nvPr>
            <p:ph type="title"/>
          </p:nvPr>
        </p:nvSpPr>
        <p:spPr>
          <a:xfrm>
            <a:off x="299258" y="992395"/>
            <a:ext cx="8520545" cy="911711"/>
          </a:xfrm>
        </p:spPr>
        <p:txBody>
          <a:bodyPr>
            <a:normAutofit/>
          </a:bodyPr>
          <a:lstStyle/>
          <a:p>
            <a:r>
              <a:rPr lang="en-US" b="0" dirty="0" smtClean="0"/>
              <a:t>Chapter 5: Attestation Engagements</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Rectangle 2"/>
          <p:cNvSpPr>
            <a:spLocks noGrp="1" noChangeArrowheads="1"/>
          </p:cNvSpPr>
          <p:nvPr>
            <p:ph type="title"/>
          </p:nvPr>
        </p:nvSpPr>
        <p:spPr/>
        <p:txBody>
          <a:bodyPr>
            <a:noAutofit/>
          </a:bodyPr>
          <a:lstStyle/>
          <a:p>
            <a:r>
              <a:rPr lang="en-US" b="0" dirty="0" smtClean="0"/>
              <a:t>Chapter 5: Additional Requirements for Performing Attestations</a:t>
            </a:r>
          </a:p>
        </p:txBody>
      </p:sp>
      <p:sp>
        <p:nvSpPr>
          <p:cNvPr id="57348" name="Rectangle 3"/>
          <p:cNvSpPr>
            <a:spLocks noGrp="1" noChangeArrowheads="1"/>
          </p:cNvSpPr>
          <p:nvPr>
            <p:ph idx="1"/>
          </p:nvPr>
        </p:nvSpPr>
        <p:spPr>
          <a:xfrm>
            <a:off x="299258" y="2286000"/>
            <a:ext cx="8520545" cy="3886200"/>
          </a:xfrm>
          <a:noFill/>
        </p:spPr>
        <p:txBody>
          <a:bodyPr/>
          <a:lstStyle/>
          <a:p>
            <a:pPr marL="1588" indent="-1588">
              <a:buNone/>
              <a:tabLst>
                <a:tab pos="0" algn="l"/>
              </a:tabLst>
            </a:pPr>
            <a:r>
              <a:rPr lang="en-US" sz="2400" dirty="0">
                <a:solidFill>
                  <a:schemeClr val="tx1"/>
                </a:solidFill>
              </a:rPr>
              <a:t>Additional requirements relate to</a:t>
            </a:r>
          </a:p>
          <a:p>
            <a:pPr marL="457146" lvl="1" indent="-341273">
              <a:buClr>
                <a:schemeClr val="tx2"/>
              </a:buClr>
              <a:tabLst>
                <a:tab pos="0" algn="l"/>
              </a:tabLst>
            </a:pPr>
            <a:r>
              <a:rPr lang="en-US" sz="2400" dirty="0" smtClean="0">
                <a:solidFill>
                  <a:schemeClr val="tx1"/>
                </a:solidFill>
              </a:rPr>
              <a:t>Auditor communication</a:t>
            </a:r>
          </a:p>
          <a:p>
            <a:pPr marL="457146" lvl="1" indent="-341273">
              <a:buClr>
                <a:schemeClr val="tx2"/>
              </a:buClr>
              <a:tabLst>
                <a:tab pos="0" algn="l"/>
              </a:tabLst>
            </a:pPr>
            <a:r>
              <a:rPr lang="en-US" sz="2400" dirty="0" smtClean="0">
                <a:solidFill>
                  <a:schemeClr val="tx1"/>
                </a:solidFill>
              </a:rPr>
              <a:t>Previous audits and attestation engagements</a:t>
            </a:r>
          </a:p>
          <a:p>
            <a:pPr marL="457146" lvl="1" indent="-341273">
              <a:buClr>
                <a:schemeClr val="tx2"/>
              </a:buClr>
              <a:tabLst>
                <a:tab pos="0" algn="l"/>
              </a:tabLst>
            </a:pPr>
            <a:r>
              <a:rPr lang="en-US" sz="2400" dirty="0" smtClean="0">
                <a:solidFill>
                  <a:schemeClr val="tx1"/>
                </a:solidFill>
              </a:rPr>
              <a:t>Fraud, noncompliance with provisions of contracts or grant agreements, or abuse</a:t>
            </a:r>
          </a:p>
          <a:p>
            <a:pPr marL="457146" lvl="1" indent="-341273">
              <a:buClr>
                <a:schemeClr val="tx2"/>
              </a:buClr>
              <a:tabLst>
                <a:tab pos="0" algn="l"/>
              </a:tabLst>
            </a:pPr>
            <a:r>
              <a:rPr lang="en-US" sz="2400" dirty="0" smtClean="0">
                <a:solidFill>
                  <a:schemeClr val="tx1"/>
                </a:solidFill>
              </a:rPr>
              <a:t>Developing elements of a finding </a:t>
            </a:r>
          </a:p>
          <a:p>
            <a:pPr marL="457146" lvl="1" indent="-341273">
              <a:buClr>
                <a:schemeClr val="tx2"/>
              </a:buClr>
              <a:tabLst>
                <a:tab pos="0" algn="l"/>
              </a:tabLst>
            </a:pPr>
            <a:r>
              <a:rPr lang="en-US" sz="2400" dirty="0" smtClean="0">
                <a:solidFill>
                  <a:schemeClr val="tx1"/>
                </a:solidFill>
              </a:rPr>
              <a:t>Documentation</a:t>
            </a:r>
          </a:p>
          <a:p>
            <a:pPr marL="457146" lvl="1" indent="-341273">
              <a:tabLst>
                <a:tab pos="0" algn="l"/>
              </a:tabLst>
            </a:pPr>
            <a:endParaRPr lang="en-US" sz="2800" dirty="0">
              <a:solidFill>
                <a:schemeClr val="tx1"/>
              </a:solidFill>
            </a:endParaRPr>
          </a:p>
        </p:txBody>
      </p:sp>
      <p:sp>
        <p:nvSpPr>
          <p:cNvPr id="5" name="Slide Number Placeholder 5"/>
          <p:cNvSpPr>
            <a:spLocks noGrp="1"/>
          </p:cNvSpPr>
          <p:nvPr>
            <p:ph type="sldNum" sz="quarter" idx="12"/>
          </p:nvPr>
        </p:nvSpPr>
        <p:spPr/>
        <p:txBody>
          <a:bodyPr/>
          <a:lstStyle/>
          <a:p>
            <a:pPr>
              <a:defRPr/>
            </a:pPr>
            <a:fld id="{98507D64-21DD-4DC2-83C6-255D43A378ED}" type="slidenum">
              <a:rPr lang="en-US"/>
              <a:pPr>
                <a:defRPr/>
              </a:pPr>
              <a:t>36</a:t>
            </a:fld>
            <a:endParaRPr lang="en-US"/>
          </a:p>
        </p:txBody>
      </p:sp>
      <p:sp>
        <p:nvSpPr>
          <p:cNvPr id="57349" name="Text Box 4"/>
          <p:cNvSpPr txBox="1">
            <a:spLocks noChangeArrowheads="1"/>
          </p:cNvSpPr>
          <p:nvPr/>
        </p:nvSpPr>
        <p:spPr bwMode="auto">
          <a:xfrm>
            <a:off x="0" y="5943600"/>
            <a:ext cx="9144000" cy="940257"/>
          </a:xfrm>
          <a:prstGeom prst="rect">
            <a:avLst/>
          </a:prstGeom>
          <a:noFill/>
          <a:ln w="9525">
            <a:noFill/>
            <a:miter lim="800000"/>
            <a:headEnd/>
            <a:tailEnd/>
          </a:ln>
        </p:spPr>
        <p:txBody>
          <a:bodyPr lIns="0" tIns="0" rIns="0" bIns="0">
            <a:spAutoFit/>
          </a:bodyPr>
          <a:lstStyle/>
          <a:p>
            <a:pPr algn="ctr" eaLnBrk="0" hangingPunct="0">
              <a:lnSpc>
                <a:spcPct val="85000"/>
              </a:lnSpc>
              <a:spcBef>
                <a:spcPct val="25000"/>
              </a:spcBef>
            </a:pPr>
            <a:endParaRPr lang="en-US" sz="2600" b="1" i="1" dirty="0">
              <a:latin typeface="Helvetica" pitchFamily="34" charset="0"/>
            </a:endParaRPr>
          </a:p>
          <a:p>
            <a:pPr algn="ctr">
              <a:spcBef>
                <a:spcPct val="50000"/>
              </a:spcBef>
            </a:pPr>
            <a:endParaRPr lang="en-US" sz="2600" b="1" dirty="0">
              <a:latin typeface="Helvetica"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Rectangle 2"/>
          <p:cNvSpPr>
            <a:spLocks noGrp="1" noChangeArrowheads="1"/>
          </p:cNvSpPr>
          <p:nvPr>
            <p:ph type="title"/>
          </p:nvPr>
        </p:nvSpPr>
        <p:spPr/>
        <p:txBody>
          <a:bodyPr>
            <a:noAutofit/>
          </a:bodyPr>
          <a:lstStyle/>
          <a:p>
            <a:r>
              <a:rPr lang="en-US" b="0" dirty="0" smtClean="0"/>
              <a:t>Chapter 5: Additional Requirements for Reporting on Attestations</a:t>
            </a:r>
          </a:p>
        </p:txBody>
      </p:sp>
      <p:sp>
        <p:nvSpPr>
          <p:cNvPr id="58372" name="Rectangle 3"/>
          <p:cNvSpPr>
            <a:spLocks noGrp="1" noChangeArrowheads="1"/>
          </p:cNvSpPr>
          <p:nvPr>
            <p:ph idx="1"/>
          </p:nvPr>
        </p:nvSpPr>
        <p:spPr>
          <a:xfrm>
            <a:off x="299258" y="2209800"/>
            <a:ext cx="8520545" cy="4115696"/>
          </a:xfrm>
          <a:noFill/>
        </p:spPr>
        <p:txBody>
          <a:bodyPr/>
          <a:lstStyle/>
          <a:p>
            <a:pPr marL="1588" indent="-1588">
              <a:buNone/>
              <a:tabLst>
                <a:tab pos="0" algn="l"/>
              </a:tabLst>
            </a:pPr>
            <a:r>
              <a:rPr lang="en-US" sz="2600" dirty="0">
                <a:solidFill>
                  <a:schemeClr val="tx1"/>
                </a:solidFill>
              </a:rPr>
              <a:t>Additional requirements relate to</a:t>
            </a:r>
          </a:p>
          <a:p>
            <a:pPr marL="457146" lvl="1" indent="-341273">
              <a:buClr>
                <a:schemeClr val="tx2"/>
              </a:buClr>
              <a:tabLst>
                <a:tab pos="0" algn="l"/>
              </a:tabLst>
            </a:pPr>
            <a:r>
              <a:rPr lang="en-US" sz="2600" dirty="0">
                <a:solidFill>
                  <a:schemeClr val="tx1"/>
                </a:solidFill>
              </a:rPr>
              <a:t>Reporting auditors’ compliance with GAGAS</a:t>
            </a:r>
          </a:p>
          <a:p>
            <a:pPr marL="457146" lvl="1" indent="-341273">
              <a:buClr>
                <a:schemeClr val="tx2"/>
              </a:buClr>
              <a:tabLst>
                <a:tab pos="0" algn="l"/>
              </a:tabLst>
            </a:pPr>
            <a:r>
              <a:rPr lang="en-US" sz="2600" dirty="0">
                <a:solidFill>
                  <a:schemeClr val="tx1"/>
                </a:solidFill>
              </a:rPr>
              <a:t>Reporting deficiencies in internal control, fraud, noncompliance with provisions of laws, regulations, contracts, and grant agreements, and abuse</a:t>
            </a:r>
          </a:p>
          <a:p>
            <a:pPr marL="457146" lvl="1" indent="-341273">
              <a:buClr>
                <a:schemeClr val="tx2"/>
              </a:buClr>
              <a:tabLst>
                <a:tab pos="0" algn="l"/>
              </a:tabLst>
            </a:pPr>
            <a:r>
              <a:rPr lang="en-US" sz="2600" dirty="0">
                <a:solidFill>
                  <a:schemeClr val="tx1"/>
                </a:solidFill>
              </a:rPr>
              <a:t>Reporting views of responsible officials</a:t>
            </a:r>
          </a:p>
          <a:p>
            <a:pPr marL="457146" lvl="1" indent="-341273">
              <a:buClr>
                <a:schemeClr val="tx2"/>
              </a:buClr>
              <a:tabLst>
                <a:tab pos="0" algn="l"/>
              </a:tabLst>
            </a:pPr>
            <a:r>
              <a:rPr lang="en-US" sz="2600" dirty="0">
                <a:solidFill>
                  <a:schemeClr val="tx1"/>
                </a:solidFill>
              </a:rPr>
              <a:t>Reporting confidential or sensitive information</a:t>
            </a:r>
          </a:p>
          <a:p>
            <a:pPr marL="457146" lvl="1" indent="-341273">
              <a:buClr>
                <a:schemeClr val="tx2"/>
              </a:buClr>
              <a:tabLst>
                <a:tab pos="0" algn="l"/>
              </a:tabLst>
            </a:pPr>
            <a:r>
              <a:rPr lang="en-US" sz="2600" dirty="0">
                <a:solidFill>
                  <a:schemeClr val="tx1"/>
                </a:solidFill>
              </a:rPr>
              <a:t>Distributing reports</a:t>
            </a:r>
          </a:p>
        </p:txBody>
      </p:sp>
      <p:sp>
        <p:nvSpPr>
          <p:cNvPr id="4" name="Slide Number Placeholder 5"/>
          <p:cNvSpPr>
            <a:spLocks noGrp="1"/>
          </p:cNvSpPr>
          <p:nvPr>
            <p:ph type="sldNum" sz="quarter" idx="12"/>
          </p:nvPr>
        </p:nvSpPr>
        <p:spPr/>
        <p:txBody>
          <a:bodyPr/>
          <a:lstStyle/>
          <a:p>
            <a:pPr>
              <a:defRPr/>
            </a:pPr>
            <a:fld id="{57FF430D-E6AF-44BE-A240-C097D560B5D5}" type="slidenum">
              <a:rPr lang="en-US"/>
              <a:pPr>
                <a:defRPr/>
              </a:pPr>
              <a:t>37</a:t>
            </a:fld>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7" name="Rectangle 2"/>
          <p:cNvSpPr>
            <a:spLocks noGrp="1" noChangeArrowheads="1"/>
          </p:cNvSpPr>
          <p:nvPr>
            <p:ph type="title"/>
          </p:nvPr>
        </p:nvSpPr>
        <p:spPr/>
        <p:txBody>
          <a:bodyPr anchor="t">
            <a:noAutofit/>
          </a:bodyPr>
          <a:lstStyle/>
          <a:p>
            <a:r>
              <a:rPr lang="en-US" b="0" dirty="0" smtClean="0"/>
              <a:t>Chapter 6: Performance Audit Fieldwork</a:t>
            </a:r>
          </a:p>
        </p:txBody>
      </p:sp>
      <p:sp>
        <p:nvSpPr>
          <p:cNvPr id="77828" name="Rectangle 3"/>
          <p:cNvSpPr>
            <a:spLocks noGrp="1" noChangeArrowheads="1"/>
          </p:cNvSpPr>
          <p:nvPr>
            <p:ph idx="1"/>
          </p:nvPr>
        </p:nvSpPr>
        <p:spPr/>
        <p:txBody>
          <a:bodyPr>
            <a:normAutofit/>
          </a:bodyPr>
          <a:lstStyle/>
          <a:p>
            <a:pPr>
              <a:lnSpc>
                <a:spcPct val="80000"/>
              </a:lnSpc>
            </a:pPr>
            <a:r>
              <a:rPr lang="en-US" sz="2400" dirty="0" smtClean="0">
                <a:solidFill>
                  <a:schemeClr val="tx1"/>
                </a:solidFill>
              </a:rPr>
              <a:t>Reasonable assurance</a:t>
            </a:r>
          </a:p>
          <a:p>
            <a:pPr>
              <a:lnSpc>
                <a:spcPct val="80000"/>
              </a:lnSpc>
            </a:pPr>
            <a:r>
              <a:rPr lang="en-US" sz="2400" dirty="0" smtClean="0">
                <a:solidFill>
                  <a:schemeClr val="tx1"/>
                </a:solidFill>
              </a:rPr>
              <a:t>Significance</a:t>
            </a:r>
          </a:p>
          <a:p>
            <a:pPr>
              <a:lnSpc>
                <a:spcPct val="80000"/>
              </a:lnSpc>
            </a:pPr>
            <a:r>
              <a:rPr lang="en-US" sz="2400" dirty="0" smtClean="0">
                <a:solidFill>
                  <a:schemeClr val="tx1"/>
                </a:solidFill>
              </a:rPr>
              <a:t>Audit Risk</a:t>
            </a:r>
          </a:p>
          <a:p>
            <a:pPr>
              <a:lnSpc>
                <a:spcPct val="80000"/>
              </a:lnSpc>
            </a:pPr>
            <a:r>
              <a:rPr lang="en-US" sz="2400" dirty="0" smtClean="0">
                <a:solidFill>
                  <a:schemeClr val="tx1"/>
                </a:solidFill>
              </a:rPr>
              <a:t>Planning</a:t>
            </a:r>
          </a:p>
          <a:p>
            <a:pPr>
              <a:lnSpc>
                <a:spcPct val="100000"/>
              </a:lnSpc>
            </a:pPr>
            <a:r>
              <a:rPr lang="en-US" sz="2400" dirty="0" smtClean="0">
                <a:solidFill>
                  <a:schemeClr val="tx1"/>
                </a:solidFill>
              </a:rPr>
              <a:t>Supervision</a:t>
            </a:r>
          </a:p>
          <a:p>
            <a:pPr>
              <a:lnSpc>
                <a:spcPct val="100000"/>
              </a:lnSpc>
            </a:pPr>
            <a:r>
              <a:rPr lang="en-US" sz="2400" dirty="0" smtClean="0">
                <a:solidFill>
                  <a:schemeClr val="tx1"/>
                </a:solidFill>
              </a:rPr>
              <a:t>Obtaining sufficient, appropriate evidence</a:t>
            </a:r>
          </a:p>
          <a:p>
            <a:pPr>
              <a:lnSpc>
                <a:spcPct val="100000"/>
              </a:lnSpc>
            </a:pPr>
            <a:r>
              <a:rPr lang="en-US" sz="2400" dirty="0" smtClean="0">
                <a:solidFill>
                  <a:schemeClr val="tx1"/>
                </a:solidFill>
              </a:rPr>
              <a:t>Audit documentation</a:t>
            </a:r>
          </a:p>
        </p:txBody>
      </p:sp>
      <p:sp>
        <p:nvSpPr>
          <p:cNvPr id="70658" name="Slide Number Placeholder 5"/>
          <p:cNvSpPr>
            <a:spLocks noGrp="1"/>
          </p:cNvSpPr>
          <p:nvPr>
            <p:ph type="sldNum" sz="quarter" idx="12"/>
          </p:nvPr>
        </p:nvSpPr>
        <p:spPr/>
        <p:txBody>
          <a:bodyPr/>
          <a:lstStyle/>
          <a:p>
            <a:pPr>
              <a:defRPr/>
            </a:pPr>
            <a:fld id="{5CF3A924-A522-485D-95D9-EF3EC8C706C8}" type="slidenum">
              <a:rPr lang="en-US" smtClean="0">
                <a:solidFill>
                  <a:srgbClr val="000066"/>
                </a:solidFill>
              </a:rPr>
              <a:pPr>
                <a:defRPr/>
              </a:pPr>
              <a:t>38</a:t>
            </a:fld>
            <a:endParaRPr lang="en-US" dirty="0" smtClean="0">
              <a:solidFill>
                <a:srgbClr val="000066"/>
              </a:solidFil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7" name="Rectangle 2"/>
          <p:cNvSpPr>
            <a:spLocks noGrp="1" noChangeArrowheads="1"/>
          </p:cNvSpPr>
          <p:nvPr>
            <p:ph type="title"/>
          </p:nvPr>
        </p:nvSpPr>
        <p:spPr>
          <a:xfrm>
            <a:off x="304800" y="914400"/>
            <a:ext cx="8520545" cy="911711"/>
          </a:xfrm>
        </p:spPr>
        <p:txBody>
          <a:bodyPr anchor="t">
            <a:noAutofit/>
          </a:bodyPr>
          <a:lstStyle/>
          <a:p>
            <a:r>
              <a:rPr lang="en-US" b="0" dirty="0" smtClean="0"/>
              <a:t>Chapter 6: Performance Audits</a:t>
            </a:r>
            <a:br>
              <a:rPr lang="en-US" b="0" dirty="0" smtClean="0"/>
            </a:br>
            <a:r>
              <a:rPr lang="en-US" b="0" dirty="0" smtClean="0"/>
              <a:t>Level of Assurance</a:t>
            </a:r>
          </a:p>
        </p:txBody>
      </p:sp>
      <p:sp>
        <p:nvSpPr>
          <p:cNvPr id="82948" name="Rectangle 3"/>
          <p:cNvSpPr>
            <a:spLocks noGrp="1" noChangeArrowheads="1"/>
          </p:cNvSpPr>
          <p:nvPr>
            <p:ph idx="1"/>
          </p:nvPr>
        </p:nvSpPr>
        <p:spPr/>
        <p:txBody>
          <a:bodyPr/>
          <a:lstStyle/>
          <a:p>
            <a:pPr indent="-3175"/>
            <a:endParaRPr lang="en-US" sz="3200" dirty="0"/>
          </a:p>
          <a:p>
            <a:pPr indent="-3175">
              <a:buNone/>
            </a:pPr>
            <a:r>
              <a:rPr lang="en-US" sz="2400" dirty="0">
                <a:solidFill>
                  <a:schemeClr val="tx1"/>
                </a:solidFill>
              </a:rPr>
              <a:t>Performance audits that comply with GAGAS provide reasonable assurance that the evidence is sufficient and appropriate to support the auditors’ findings and conclusions.</a:t>
            </a:r>
          </a:p>
        </p:txBody>
      </p:sp>
      <p:sp>
        <p:nvSpPr>
          <p:cNvPr id="74754" name="Slide Number Placeholder 5"/>
          <p:cNvSpPr>
            <a:spLocks noGrp="1"/>
          </p:cNvSpPr>
          <p:nvPr>
            <p:ph type="sldNum" sz="quarter" idx="12"/>
          </p:nvPr>
        </p:nvSpPr>
        <p:spPr/>
        <p:txBody>
          <a:bodyPr/>
          <a:lstStyle/>
          <a:p>
            <a:pPr>
              <a:defRPr/>
            </a:pPr>
            <a:fld id="{F0804E85-80D7-4DA9-9A7B-B847C04479C3}" type="slidenum">
              <a:rPr lang="en-US" smtClean="0">
                <a:solidFill>
                  <a:srgbClr val="000066"/>
                </a:solidFill>
              </a:rPr>
              <a:pPr>
                <a:defRPr/>
              </a:pPr>
              <a:t>39</a:t>
            </a:fld>
            <a:endParaRPr lang="en-US" dirty="0" smtClean="0">
              <a:solidFill>
                <a:srgbClr val="000066"/>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Rectangle 2"/>
          <p:cNvSpPr>
            <a:spLocks noGrp="1" noChangeArrowheads="1"/>
          </p:cNvSpPr>
          <p:nvPr>
            <p:ph type="title"/>
          </p:nvPr>
        </p:nvSpPr>
        <p:spPr/>
        <p:txBody>
          <a:bodyPr>
            <a:normAutofit/>
          </a:bodyPr>
          <a:lstStyle/>
          <a:p>
            <a:r>
              <a:rPr lang="en-US" b="0" dirty="0" smtClean="0"/>
              <a:t>The 2011 Yellow Book: Applicability</a:t>
            </a:r>
          </a:p>
        </p:txBody>
      </p:sp>
      <p:sp>
        <p:nvSpPr>
          <p:cNvPr id="8198" name="Rectangle 3"/>
          <p:cNvSpPr>
            <a:spLocks noGrp="1" noChangeArrowheads="1"/>
          </p:cNvSpPr>
          <p:nvPr>
            <p:ph idx="1"/>
          </p:nvPr>
        </p:nvSpPr>
        <p:spPr/>
        <p:txBody>
          <a:bodyPr>
            <a:normAutofit/>
          </a:bodyPr>
          <a:lstStyle/>
          <a:p>
            <a:pPr marL="228573" indent="-228573">
              <a:buFont typeface="Wingdings" pitchFamily="2" charset="2"/>
              <a:buChar char="§"/>
              <a:defRPr/>
            </a:pPr>
            <a:r>
              <a:rPr lang="en-US" sz="2400" dirty="0">
                <a:solidFill>
                  <a:schemeClr val="tx1"/>
                </a:solidFill>
              </a:rPr>
              <a:t>Chapters 1, 2, and 3 apply to all GAGAS engagements</a:t>
            </a:r>
          </a:p>
          <a:p>
            <a:pPr marL="634926" indent="-406353">
              <a:buFont typeface="Wingdings" pitchFamily="2" charset="2"/>
              <a:buChar char="Ø"/>
              <a:defRPr/>
            </a:pPr>
            <a:r>
              <a:rPr lang="en-US" sz="2400" dirty="0">
                <a:solidFill>
                  <a:schemeClr val="tx1"/>
                </a:solidFill>
              </a:rPr>
              <a:t>Chapter 1:  Government Auditing: Foundation and Ethical Principles </a:t>
            </a:r>
          </a:p>
          <a:p>
            <a:pPr marL="634926" indent="-406353">
              <a:buFont typeface="Wingdings" pitchFamily="2" charset="2"/>
              <a:buChar char="Ø"/>
              <a:defRPr/>
            </a:pPr>
            <a:r>
              <a:rPr lang="en-US" sz="2400" dirty="0">
                <a:solidFill>
                  <a:schemeClr val="tx1"/>
                </a:solidFill>
              </a:rPr>
              <a:t>Chapter 2:  Standards for Use and Application of GAGAS</a:t>
            </a:r>
          </a:p>
          <a:p>
            <a:pPr marL="634926" indent="-406353">
              <a:buFont typeface="Wingdings" pitchFamily="2" charset="2"/>
              <a:buChar char="Ø"/>
              <a:defRPr/>
            </a:pPr>
            <a:r>
              <a:rPr lang="en-US" sz="2400" dirty="0">
                <a:solidFill>
                  <a:schemeClr val="tx1"/>
                </a:solidFill>
              </a:rPr>
              <a:t>Chapter 3:  General Standards </a:t>
            </a:r>
          </a:p>
          <a:p>
            <a:pPr marL="228573" indent="-228573">
              <a:buFont typeface="Wingdings" pitchFamily="2" charset="2"/>
              <a:buChar char="§"/>
              <a:defRPr/>
            </a:pPr>
            <a:r>
              <a:rPr lang="en-US" sz="2400" dirty="0">
                <a:solidFill>
                  <a:schemeClr val="tx1"/>
                </a:solidFill>
              </a:rPr>
              <a:t>Chapter 4:  Standards for Financial Audits – applies only to financial audits</a:t>
            </a:r>
          </a:p>
          <a:p>
            <a:pPr marL="228573" indent="-228573">
              <a:buFont typeface="Wingdings" pitchFamily="2" charset="2"/>
              <a:buChar char="§"/>
              <a:defRPr/>
            </a:pPr>
            <a:r>
              <a:rPr lang="en-US" sz="2400" dirty="0">
                <a:solidFill>
                  <a:schemeClr val="tx1"/>
                </a:solidFill>
              </a:rPr>
              <a:t>Chapter 5:  Standards for Attestation Engagements -  applies only to attestation engagements</a:t>
            </a:r>
          </a:p>
          <a:p>
            <a:pPr marL="228573" indent="-228573">
              <a:defRPr/>
            </a:pPr>
            <a:endParaRPr lang="en-US" sz="2400" dirty="0">
              <a:solidFill>
                <a:schemeClr val="tx1"/>
              </a:solidFill>
            </a:endParaRPr>
          </a:p>
          <a:p>
            <a:pPr>
              <a:defRPr/>
            </a:pPr>
            <a:endParaRPr lang="en-US" sz="2400" dirty="0" smtClean="0">
              <a:solidFill>
                <a:schemeClr val="tx1"/>
              </a:solidFill>
            </a:endParaRPr>
          </a:p>
        </p:txBody>
      </p:sp>
      <p:sp>
        <p:nvSpPr>
          <p:cNvPr id="6" name="Slide Number Placeholder 5"/>
          <p:cNvSpPr>
            <a:spLocks noGrp="1"/>
          </p:cNvSpPr>
          <p:nvPr>
            <p:ph type="sldNum" sz="quarter" idx="12"/>
          </p:nvPr>
        </p:nvSpPr>
        <p:spPr/>
        <p:txBody>
          <a:bodyPr/>
          <a:lstStyle/>
          <a:p>
            <a:fld id="{BDD43D96-1123-4D58-B0A6-4D289A75BAB5}" type="slidenum">
              <a:rPr lang="en-US" smtClean="0"/>
              <a:pPr/>
              <a:t>4</a:t>
            </a:fld>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Rectangle 2"/>
          <p:cNvSpPr>
            <a:spLocks noGrp="1" noChangeArrowheads="1"/>
          </p:cNvSpPr>
          <p:nvPr>
            <p:ph type="title"/>
          </p:nvPr>
        </p:nvSpPr>
        <p:spPr>
          <a:xfrm>
            <a:off x="228600" y="914400"/>
            <a:ext cx="8520545" cy="911711"/>
          </a:xfrm>
        </p:spPr>
        <p:txBody>
          <a:bodyPr anchor="t">
            <a:normAutofit fontScale="90000"/>
          </a:bodyPr>
          <a:lstStyle/>
          <a:p>
            <a:r>
              <a:rPr lang="en-US" sz="3600" b="0" dirty="0" smtClean="0"/>
              <a:t>Chapter 6: Performance Audits</a:t>
            </a:r>
            <a:br>
              <a:rPr lang="en-US" sz="3600" b="0" dirty="0" smtClean="0"/>
            </a:br>
            <a:r>
              <a:rPr lang="en-US" sz="3600" b="0" dirty="0" smtClean="0"/>
              <a:t>Concept of Significance</a:t>
            </a:r>
            <a:r>
              <a:rPr lang="en-US" dirty="0" smtClean="0"/>
              <a:t/>
            </a:r>
            <a:br>
              <a:rPr lang="en-US" dirty="0" smtClean="0"/>
            </a:br>
            <a:endParaRPr lang="en-US" dirty="0" smtClean="0"/>
          </a:p>
        </p:txBody>
      </p:sp>
      <p:sp>
        <p:nvSpPr>
          <p:cNvPr id="83972" name="Rectangle 3"/>
          <p:cNvSpPr>
            <a:spLocks noGrp="1" noChangeArrowheads="1"/>
          </p:cNvSpPr>
          <p:nvPr>
            <p:ph idx="1"/>
          </p:nvPr>
        </p:nvSpPr>
        <p:spPr/>
        <p:txBody>
          <a:bodyPr>
            <a:noAutofit/>
          </a:bodyPr>
          <a:lstStyle/>
          <a:p>
            <a:pPr marL="3175" indent="-3175">
              <a:buNone/>
            </a:pPr>
            <a:r>
              <a:rPr lang="en-US" sz="2400" dirty="0">
                <a:solidFill>
                  <a:schemeClr val="tx1"/>
                </a:solidFill>
              </a:rPr>
              <a:t>Significance: The relative importance of a matter within the context in which it is being considered, including quantitative and qualitative factors, including the: </a:t>
            </a:r>
          </a:p>
          <a:p>
            <a:pPr marL="285717" indent="-285717"/>
            <a:r>
              <a:rPr lang="en-US" sz="2400" dirty="0">
                <a:solidFill>
                  <a:schemeClr val="tx1"/>
                </a:solidFill>
              </a:rPr>
              <a:t>magnitude of the matter in relation to the subject matter of the audit</a:t>
            </a:r>
          </a:p>
          <a:p>
            <a:pPr marL="285717" indent="-285717"/>
            <a:r>
              <a:rPr lang="en-US" sz="2400" dirty="0">
                <a:solidFill>
                  <a:schemeClr val="tx1"/>
                </a:solidFill>
              </a:rPr>
              <a:t>nature and effect of the matter, </a:t>
            </a:r>
          </a:p>
          <a:p>
            <a:pPr marL="285717" indent="-285717"/>
            <a:r>
              <a:rPr lang="en-US" sz="2400" dirty="0">
                <a:solidFill>
                  <a:schemeClr val="tx1"/>
                </a:solidFill>
              </a:rPr>
              <a:t>relevance of the matter,</a:t>
            </a:r>
          </a:p>
          <a:p>
            <a:pPr marL="285717" indent="-285717"/>
            <a:r>
              <a:rPr lang="en-US" sz="2400" dirty="0">
                <a:solidFill>
                  <a:schemeClr val="tx1"/>
                </a:solidFill>
              </a:rPr>
              <a:t>needs and interests of an objective third party, and</a:t>
            </a:r>
          </a:p>
          <a:p>
            <a:pPr marL="285717" indent="-285717"/>
            <a:r>
              <a:rPr lang="en-US" sz="2400" dirty="0">
                <a:solidFill>
                  <a:schemeClr val="tx1"/>
                </a:solidFill>
              </a:rPr>
              <a:t>impact of the matter on the audited program or activity.</a:t>
            </a:r>
          </a:p>
        </p:txBody>
      </p:sp>
      <p:sp>
        <p:nvSpPr>
          <p:cNvPr id="75778" name="Slide Number Placeholder 5"/>
          <p:cNvSpPr>
            <a:spLocks noGrp="1"/>
          </p:cNvSpPr>
          <p:nvPr>
            <p:ph type="sldNum" sz="quarter" idx="12"/>
          </p:nvPr>
        </p:nvSpPr>
        <p:spPr/>
        <p:txBody>
          <a:bodyPr/>
          <a:lstStyle/>
          <a:p>
            <a:pPr>
              <a:defRPr/>
            </a:pPr>
            <a:fld id="{B48D6E57-465C-4FFE-B356-B8CF236B05B0}" type="slidenum">
              <a:rPr lang="en-US" smtClean="0">
                <a:solidFill>
                  <a:srgbClr val="000066"/>
                </a:solidFill>
              </a:rPr>
              <a:pPr>
                <a:defRPr/>
              </a:pPr>
              <a:t>40</a:t>
            </a:fld>
            <a:endParaRPr lang="en-US" dirty="0" smtClean="0">
              <a:solidFill>
                <a:srgbClr val="000066"/>
              </a:solidFill>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5" name="Rectangle 2"/>
          <p:cNvSpPr>
            <a:spLocks noGrp="1" noChangeArrowheads="1"/>
          </p:cNvSpPr>
          <p:nvPr>
            <p:ph type="title"/>
          </p:nvPr>
        </p:nvSpPr>
        <p:spPr/>
        <p:txBody>
          <a:bodyPr anchor="t">
            <a:noAutofit/>
          </a:bodyPr>
          <a:lstStyle/>
          <a:p>
            <a:r>
              <a:rPr lang="en-US" b="0" dirty="0" smtClean="0"/>
              <a:t>Chapter 6: Performance Audits</a:t>
            </a:r>
            <a:br>
              <a:rPr lang="en-US" b="0" dirty="0" smtClean="0"/>
            </a:br>
            <a:r>
              <a:rPr lang="en-US" b="0" dirty="0" smtClean="0"/>
              <a:t>Audit Risk</a:t>
            </a:r>
          </a:p>
        </p:txBody>
      </p:sp>
      <p:sp>
        <p:nvSpPr>
          <p:cNvPr id="84996" name="Rectangle 3"/>
          <p:cNvSpPr>
            <a:spLocks noGrp="1" noChangeArrowheads="1"/>
          </p:cNvSpPr>
          <p:nvPr>
            <p:ph idx="1"/>
          </p:nvPr>
        </p:nvSpPr>
        <p:spPr/>
        <p:txBody>
          <a:bodyPr>
            <a:normAutofit/>
          </a:bodyPr>
          <a:lstStyle/>
          <a:p>
            <a:pPr indent="-3175">
              <a:lnSpc>
                <a:spcPct val="40000"/>
              </a:lnSpc>
              <a:spcBef>
                <a:spcPct val="15000"/>
              </a:spcBef>
              <a:buNone/>
            </a:pPr>
            <a:endParaRPr lang="en-US" sz="2400" b="1" dirty="0"/>
          </a:p>
          <a:p>
            <a:pPr indent="-3175">
              <a:buNone/>
            </a:pPr>
            <a:r>
              <a:rPr lang="en-US" sz="2400" dirty="0">
                <a:solidFill>
                  <a:schemeClr val="tx1"/>
                </a:solidFill>
              </a:rPr>
              <a:t>Auditors </a:t>
            </a:r>
            <a:r>
              <a:rPr lang="en-US" sz="2400" b="1" dirty="0">
                <a:solidFill>
                  <a:schemeClr val="tx1"/>
                </a:solidFill>
              </a:rPr>
              <a:t>must</a:t>
            </a:r>
            <a:r>
              <a:rPr lang="en-US" sz="2400" dirty="0">
                <a:solidFill>
                  <a:schemeClr val="tx1"/>
                </a:solidFill>
              </a:rPr>
              <a:t> plan the audit to reduce audit risk to an appropriate level for the auditors to provide reasonable assurance that the evidence is sufficient and appropriate to support the auditors’ findings and conclusions.</a:t>
            </a:r>
          </a:p>
          <a:p>
            <a:pPr indent="-3175">
              <a:buNone/>
            </a:pPr>
            <a:endParaRPr lang="en-US" sz="2400" dirty="0"/>
          </a:p>
        </p:txBody>
      </p:sp>
      <p:sp>
        <p:nvSpPr>
          <p:cNvPr id="76802" name="Slide Number Placeholder 5"/>
          <p:cNvSpPr>
            <a:spLocks noGrp="1"/>
          </p:cNvSpPr>
          <p:nvPr>
            <p:ph type="sldNum" sz="quarter" idx="12"/>
          </p:nvPr>
        </p:nvSpPr>
        <p:spPr/>
        <p:txBody>
          <a:bodyPr/>
          <a:lstStyle/>
          <a:p>
            <a:pPr>
              <a:defRPr/>
            </a:pPr>
            <a:fld id="{D4F99E08-00F8-41A6-8E2F-327E2F1A9872}" type="slidenum">
              <a:rPr lang="en-US" smtClean="0">
                <a:solidFill>
                  <a:srgbClr val="000066"/>
                </a:solidFill>
              </a:rPr>
              <a:pPr>
                <a:defRPr/>
              </a:pPr>
              <a:t>41</a:t>
            </a:fld>
            <a:endParaRPr lang="en-US" dirty="0" smtClean="0">
              <a:solidFill>
                <a:srgbClr val="000066"/>
              </a:solidFill>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9" name="Rectangle 2"/>
          <p:cNvSpPr>
            <a:spLocks noGrp="1" noChangeArrowheads="1"/>
          </p:cNvSpPr>
          <p:nvPr>
            <p:ph type="title"/>
          </p:nvPr>
        </p:nvSpPr>
        <p:spPr/>
        <p:txBody>
          <a:bodyPr anchor="t">
            <a:noAutofit/>
          </a:bodyPr>
          <a:lstStyle/>
          <a:p>
            <a:r>
              <a:rPr lang="en-US" b="0" dirty="0" smtClean="0"/>
              <a:t>Chapter 6: Performance Audits</a:t>
            </a:r>
            <a:br>
              <a:rPr lang="en-US" b="0" dirty="0" smtClean="0"/>
            </a:br>
            <a:r>
              <a:rPr lang="en-US" b="0" dirty="0" smtClean="0"/>
              <a:t>Audit Risk</a:t>
            </a:r>
          </a:p>
        </p:txBody>
      </p:sp>
      <p:sp>
        <p:nvSpPr>
          <p:cNvPr id="86020" name="Rectangle 3"/>
          <p:cNvSpPr>
            <a:spLocks noGrp="1" noChangeArrowheads="1"/>
          </p:cNvSpPr>
          <p:nvPr>
            <p:ph idx="1"/>
          </p:nvPr>
        </p:nvSpPr>
        <p:spPr/>
        <p:txBody>
          <a:bodyPr>
            <a:normAutofit/>
          </a:bodyPr>
          <a:lstStyle/>
          <a:p>
            <a:pPr marL="0" indent="0">
              <a:buClr>
                <a:srgbClr val="92D050"/>
              </a:buClr>
              <a:buNone/>
            </a:pPr>
            <a:r>
              <a:rPr lang="en-US" sz="2400" dirty="0">
                <a:solidFill>
                  <a:schemeClr val="tx1"/>
                </a:solidFill>
              </a:rPr>
              <a:t>Audit risk is the possibility that the auditors’ findings, conclusions, recommendations, or assurance may be improper or incomplete, as a result of factors such as </a:t>
            </a:r>
          </a:p>
          <a:p>
            <a:pPr marL="346035" lvl="1" indent="-346035">
              <a:buClr>
                <a:schemeClr val="tx2"/>
              </a:buClr>
            </a:pPr>
            <a:r>
              <a:rPr lang="en-US" sz="2400" dirty="0" smtClean="0">
                <a:solidFill>
                  <a:schemeClr val="tx1"/>
                </a:solidFill>
              </a:rPr>
              <a:t>evidence that is not sufficient and/or  appropriate, </a:t>
            </a:r>
          </a:p>
          <a:p>
            <a:pPr marL="346035" lvl="1" indent="-346035">
              <a:buClr>
                <a:schemeClr val="tx2"/>
              </a:buClr>
            </a:pPr>
            <a:r>
              <a:rPr lang="en-US" sz="2400" dirty="0" smtClean="0">
                <a:solidFill>
                  <a:schemeClr val="tx1"/>
                </a:solidFill>
              </a:rPr>
              <a:t>an inadequate audit process, or </a:t>
            </a:r>
          </a:p>
          <a:p>
            <a:pPr marL="346035" lvl="1" indent="-346035">
              <a:buClr>
                <a:schemeClr val="tx2"/>
              </a:buClr>
            </a:pPr>
            <a:r>
              <a:rPr lang="en-US" sz="2400" dirty="0" smtClean="0">
                <a:solidFill>
                  <a:schemeClr val="tx1"/>
                </a:solidFill>
              </a:rPr>
              <a:t>intentional omissions or misleading information due to misrepresentation or fraud.</a:t>
            </a:r>
          </a:p>
        </p:txBody>
      </p:sp>
      <p:sp>
        <p:nvSpPr>
          <p:cNvPr id="77826" name="Slide Number Placeholder 5"/>
          <p:cNvSpPr>
            <a:spLocks noGrp="1"/>
          </p:cNvSpPr>
          <p:nvPr>
            <p:ph type="sldNum" sz="quarter" idx="12"/>
          </p:nvPr>
        </p:nvSpPr>
        <p:spPr/>
        <p:txBody>
          <a:bodyPr/>
          <a:lstStyle/>
          <a:p>
            <a:pPr>
              <a:defRPr/>
            </a:pPr>
            <a:fld id="{60D29535-35E8-4ADD-8CF1-67192B305124}" type="slidenum">
              <a:rPr lang="en-US" smtClean="0">
                <a:solidFill>
                  <a:srgbClr val="000066"/>
                </a:solidFill>
              </a:rPr>
              <a:pPr>
                <a:defRPr/>
              </a:pPr>
              <a:t>42</a:t>
            </a:fld>
            <a:endParaRPr lang="en-US" dirty="0" smtClean="0">
              <a:solidFill>
                <a:srgbClr val="000066"/>
              </a:solidFill>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3" name="Rectangle 2"/>
          <p:cNvSpPr>
            <a:spLocks noGrp="1" noChangeArrowheads="1"/>
          </p:cNvSpPr>
          <p:nvPr>
            <p:ph type="title"/>
          </p:nvPr>
        </p:nvSpPr>
        <p:spPr/>
        <p:txBody>
          <a:bodyPr anchor="t">
            <a:noAutofit/>
          </a:bodyPr>
          <a:lstStyle/>
          <a:p>
            <a:r>
              <a:rPr lang="en-US" b="0" dirty="0" smtClean="0"/>
              <a:t>Chapter 6: Performance Audits</a:t>
            </a:r>
            <a:br>
              <a:rPr lang="en-US" b="0" dirty="0" smtClean="0"/>
            </a:br>
            <a:r>
              <a:rPr lang="en-US" b="0" dirty="0" smtClean="0"/>
              <a:t>Planning</a:t>
            </a:r>
          </a:p>
        </p:txBody>
      </p:sp>
      <p:sp>
        <p:nvSpPr>
          <p:cNvPr id="87044" name="Rectangle 3"/>
          <p:cNvSpPr>
            <a:spLocks noGrp="1" noChangeArrowheads="1"/>
          </p:cNvSpPr>
          <p:nvPr>
            <p:ph idx="1"/>
          </p:nvPr>
        </p:nvSpPr>
        <p:spPr/>
        <p:txBody>
          <a:bodyPr>
            <a:normAutofit/>
          </a:bodyPr>
          <a:lstStyle/>
          <a:p>
            <a:pPr>
              <a:lnSpc>
                <a:spcPts val="2800"/>
              </a:lnSpc>
              <a:buClr>
                <a:schemeClr val="tx2"/>
              </a:buClr>
            </a:pPr>
            <a:r>
              <a:rPr lang="en-US" sz="2400" dirty="0">
                <a:solidFill>
                  <a:schemeClr val="tx1"/>
                </a:solidFill>
              </a:rPr>
              <a:t>Auditors must adequately plan and document the planning of the work necessary to address the audit objectives</a:t>
            </a:r>
          </a:p>
          <a:p>
            <a:pPr>
              <a:lnSpc>
                <a:spcPts val="2800"/>
              </a:lnSpc>
              <a:buClr>
                <a:schemeClr val="tx2"/>
              </a:buClr>
            </a:pPr>
            <a:r>
              <a:rPr lang="en-US" sz="2400" dirty="0">
                <a:solidFill>
                  <a:schemeClr val="tx1"/>
                </a:solidFill>
              </a:rPr>
              <a:t>Auditors should assess audit risk and significance by gaining an understanding of:</a:t>
            </a:r>
          </a:p>
          <a:p>
            <a:pPr marL="630164" lvl="1" indent="-346035">
              <a:lnSpc>
                <a:spcPts val="2800"/>
              </a:lnSpc>
              <a:buClr>
                <a:schemeClr val="tx2"/>
              </a:buClr>
              <a:buFont typeface="Wingdings" pitchFamily="2" charset="2"/>
              <a:buChar char="Ø"/>
            </a:pPr>
            <a:r>
              <a:rPr lang="en-US" sz="2400" dirty="0" smtClean="0">
                <a:solidFill>
                  <a:schemeClr val="tx1"/>
                </a:solidFill>
              </a:rPr>
              <a:t>Nature and profile of the program and user needs</a:t>
            </a:r>
          </a:p>
          <a:p>
            <a:pPr marL="630164" lvl="1" indent="-346035">
              <a:lnSpc>
                <a:spcPts val="2800"/>
              </a:lnSpc>
              <a:buClr>
                <a:schemeClr val="tx2"/>
              </a:buClr>
              <a:buFont typeface="Wingdings" pitchFamily="2" charset="2"/>
              <a:buChar char="Ø"/>
            </a:pPr>
            <a:r>
              <a:rPr lang="en-US" sz="2400" dirty="0" smtClean="0">
                <a:solidFill>
                  <a:schemeClr val="tx1"/>
                </a:solidFill>
              </a:rPr>
              <a:t>Internal control</a:t>
            </a:r>
          </a:p>
          <a:p>
            <a:pPr marL="630164" lvl="1" indent="-346035">
              <a:lnSpc>
                <a:spcPts val="2800"/>
              </a:lnSpc>
              <a:buClr>
                <a:schemeClr val="tx2"/>
              </a:buClr>
              <a:buFont typeface="Wingdings" pitchFamily="2" charset="2"/>
              <a:buChar char="Ø"/>
            </a:pPr>
            <a:r>
              <a:rPr lang="en-US" sz="2400" dirty="0" smtClean="0">
                <a:solidFill>
                  <a:schemeClr val="tx1"/>
                </a:solidFill>
              </a:rPr>
              <a:t>Information systems controls</a:t>
            </a:r>
          </a:p>
          <a:p>
            <a:pPr marL="630164" lvl="1" indent="-346035">
              <a:lnSpc>
                <a:spcPts val="2800"/>
              </a:lnSpc>
              <a:buClr>
                <a:schemeClr val="tx2"/>
              </a:buClr>
              <a:buFont typeface="Wingdings" pitchFamily="2" charset="2"/>
              <a:buChar char="Ø"/>
            </a:pPr>
            <a:r>
              <a:rPr lang="en-US" sz="2400" dirty="0" smtClean="0">
                <a:solidFill>
                  <a:schemeClr val="tx1"/>
                </a:solidFill>
              </a:rPr>
              <a:t>Legal and regulatory requirements, contract provisions or grant agreements, fraud, or abuse</a:t>
            </a:r>
          </a:p>
          <a:p>
            <a:pPr marL="630164" lvl="1" indent="-346035">
              <a:lnSpc>
                <a:spcPts val="2800"/>
              </a:lnSpc>
              <a:buClr>
                <a:schemeClr val="tx2"/>
              </a:buClr>
              <a:buFont typeface="Wingdings" pitchFamily="2" charset="2"/>
              <a:buChar char="Ø"/>
            </a:pPr>
            <a:r>
              <a:rPr lang="en-US" sz="2400" dirty="0" smtClean="0">
                <a:solidFill>
                  <a:schemeClr val="tx1"/>
                </a:solidFill>
              </a:rPr>
              <a:t>Previous audits</a:t>
            </a:r>
          </a:p>
        </p:txBody>
      </p:sp>
      <p:sp>
        <p:nvSpPr>
          <p:cNvPr id="78850" name="Slide Number Placeholder 5"/>
          <p:cNvSpPr>
            <a:spLocks noGrp="1"/>
          </p:cNvSpPr>
          <p:nvPr>
            <p:ph type="sldNum" sz="quarter" idx="12"/>
          </p:nvPr>
        </p:nvSpPr>
        <p:spPr/>
        <p:txBody>
          <a:bodyPr/>
          <a:lstStyle/>
          <a:p>
            <a:pPr>
              <a:defRPr/>
            </a:pPr>
            <a:fld id="{99911355-0722-4DF1-AF67-F8F52B21CADB}" type="slidenum">
              <a:rPr lang="en-US" smtClean="0">
                <a:solidFill>
                  <a:srgbClr val="000066"/>
                </a:solidFill>
              </a:rPr>
              <a:pPr>
                <a:defRPr/>
              </a:pPr>
              <a:t>43</a:t>
            </a:fld>
            <a:endParaRPr lang="en-US" dirty="0" smtClean="0">
              <a:solidFill>
                <a:srgbClr val="000066"/>
              </a:solidFill>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1" name="Rectangle 2"/>
          <p:cNvSpPr>
            <a:spLocks noGrp="1" noChangeArrowheads="1"/>
          </p:cNvSpPr>
          <p:nvPr>
            <p:ph type="title"/>
          </p:nvPr>
        </p:nvSpPr>
        <p:spPr>
          <a:xfrm>
            <a:off x="381000" y="914400"/>
            <a:ext cx="8520545" cy="911711"/>
          </a:xfrm>
        </p:spPr>
        <p:txBody>
          <a:bodyPr anchor="t">
            <a:noAutofit/>
          </a:bodyPr>
          <a:lstStyle/>
          <a:p>
            <a:r>
              <a:rPr lang="en-US" b="0" dirty="0" smtClean="0"/>
              <a:t>Chapter 6: Performance Audits </a:t>
            </a:r>
            <a:br>
              <a:rPr lang="en-US" b="0" dirty="0" smtClean="0"/>
            </a:br>
            <a:r>
              <a:rPr lang="en-US" b="0" dirty="0" smtClean="0"/>
              <a:t>Internal Control</a:t>
            </a:r>
          </a:p>
        </p:txBody>
      </p:sp>
      <p:sp>
        <p:nvSpPr>
          <p:cNvPr id="89092" name="Rectangle 3"/>
          <p:cNvSpPr>
            <a:spLocks noGrp="1" noChangeArrowheads="1"/>
          </p:cNvSpPr>
          <p:nvPr>
            <p:ph idx="1"/>
          </p:nvPr>
        </p:nvSpPr>
        <p:spPr/>
        <p:txBody>
          <a:bodyPr>
            <a:noAutofit/>
          </a:bodyPr>
          <a:lstStyle/>
          <a:p>
            <a:pPr>
              <a:buClr>
                <a:schemeClr val="tx2"/>
              </a:buClr>
            </a:pPr>
            <a:r>
              <a:rPr lang="en-US" sz="2400" dirty="0">
                <a:solidFill>
                  <a:schemeClr val="tx1"/>
                </a:solidFill>
              </a:rPr>
              <a:t>Auditors should obtain an understanding of internal control that is significant within the context of the audit objectives.</a:t>
            </a:r>
          </a:p>
          <a:p>
            <a:pPr>
              <a:buClr>
                <a:schemeClr val="tx2"/>
              </a:buClr>
            </a:pPr>
            <a:r>
              <a:rPr lang="en-US" sz="2400" dirty="0">
                <a:solidFill>
                  <a:schemeClr val="tx1"/>
                </a:solidFill>
              </a:rPr>
              <a:t>For those internal controls that are significant within the context of the audit objectives, auditors should:</a:t>
            </a:r>
          </a:p>
          <a:p>
            <a:pPr marL="630164" lvl="1" indent="-346035">
              <a:buClr>
                <a:schemeClr val="tx2"/>
              </a:buClr>
              <a:buFont typeface="Wingdings" pitchFamily="2" charset="2"/>
              <a:buChar char="Ø"/>
            </a:pPr>
            <a:r>
              <a:rPr lang="en-US" sz="2400" dirty="0" smtClean="0">
                <a:solidFill>
                  <a:schemeClr val="tx1"/>
                </a:solidFill>
              </a:rPr>
              <a:t>assess whether the internal controls have been properly designed and implemented. </a:t>
            </a:r>
          </a:p>
          <a:p>
            <a:pPr marL="630164" lvl="1" indent="-346035">
              <a:buClr>
                <a:schemeClr val="tx2"/>
              </a:buClr>
              <a:buFont typeface="Wingdings" pitchFamily="2" charset="2"/>
              <a:buChar char="Ø"/>
            </a:pPr>
            <a:r>
              <a:rPr lang="en-US" sz="2400" dirty="0" smtClean="0">
                <a:solidFill>
                  <a:schemeClr val="tx1"/>
                </a:solidFill>
              </a:rPr>
              <a:t>plan to obtain sufficient, appropriate evidence to support their assessment about the effectiveness of those controls. </a:t>
            </a:r>
          </a:p>
        </p:txBody>
      </p:sp>
      <p:sp>
        <p:nvSpPr>
          <p:cNvPr id="80898" name="Slide Number Placeholder 5"/>
          <p:cNvSpPr>
            <a:spLocks noGrp="1"/>
          </p:cNvSpPr>
          <p:nvPr>
            <p:ph type="sldNum" sz="quarter" idx="12"/>
          </p:nvPr>
        </p:nvSpPr>
        <p:spPr/>
        <p:txBody>
          <a:bodyPr/>
          <a:lstStyle/>
          <a:p>
            <a:pPr>
              <a:defRPr/>
            </a:pPr>
            <a:fld id="{311931CC-D258-410B-8B05-8D51922F754C}" type="slidenum">
              <a:rPr lang="en-US" smtClean="0">
                <a:solidFill>
                  <a:srgbClr val="000066"/>
                </a:solidFill>
              </a:rPr>
              <a:pPr>
                <a:defRPr/>
              </a:pPr>
              <a:t>44</a:t>
            </a:fld>
            <a:endParaRPr lang="en-US" dirty="0" smtClean="0">
              <a:solidFill>
                <a:srgbClr val="000066"/>
              </a:solidFill>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3" name="Rectangle 2"/>
          <p:cNvSpPr>
            <a:spLocks noGrp="1" noChangeArrowheads="1"/>
          </p:cNvSpPr>
          <p:nvPr>
            <p:ph type="title"/>
          </p:nvPr>
        </p:nvSpPr>
        <p:spPr>
          <a:xfrm>
            <a:off x="228600" y="914400"/>
            <a:ext cx="8520545" cy="911711"/>
          </a:xfrm>
        </p:spPr>
        <p:txBody>
          <a:bodyPr anchor="t">
            <a:noAutofit/>
          </a:bodyPr>
          <a:lstStyle/>
          <a:p>
            <a:r>
              <a:rPr lang="en-US" b="0" dirty="0" smtClean="0"/>
              <a:t>Chapter 6: Performance Audits</a:t>
            </a:r>
            <a:br>
              <a:rPr lang="en-US" b="0" dirty="0" smtClean="0"/>
            </a:br>
            <a:r>
              <a:rPr lang="en-US" b="0" dirty="0" smtClean="0"/>
              <a:t>Fraud</a:t>
            </a:r>
          </a:p>
        </p:txBody>
      </p:sp>
      <p:sp>
        <p:nvSpPr>
          <p:cNvPr id="83972" name="Rectangle 3"/>
          <p:cNvSpPr>
            <a:spLocks noGrp="1" noChangeArrowheads="1"/>
          </p:cNvSpPr>
          <p:nvPr>
            <p:ph idx="1"/>
          </p:nvPr>
        </p:nvSpPr>
        <p:spPr/>
        <p:txBody>
          <a:bodyPr>
            <a:normAutofit/>
          </a:bodyPr>
          <a:lstStyle/>
          <a:p>
            <a:pPr>
              <a:buClr>
                <a:schemeClr val="tx2"/>
              </a:buClr>
              <a:defRPr/>
            </a:pPr>
            <a:r>
              <a:rPr lang="en-US" sz="2400" dirty="0">
                <a:solidFill>
                  <a:schemeClr val="tx1"/>
                </a:solidFill>
              </a:rPr>
              <a:t>In planning the audit, auditors should assess risks of fraud occurring that is significant within the context of the audit objectives.</a:t>
            </a:r>
          </a:p>
          <a:p>
            <a:pPr>
              <a:buClr>
                <a:schemeClr val="tx2"/>
              </a:buClr>
              <a:defRPr/>
            </a:pPr>
            <a:r>
              <a:rPr lang="en-US" sz="2400" dirty="0">
                <a:solidFill>
                  <a:schemeClr val="tx1"/>
                </a:solidFill>
              </a:rPr>
              <a:t>Auditors should</a:t>
            </a:r>
          </a:p>
          <a:p>
            <a:pPr marL="630164" lvl="1" indent="-346035">
              <a:lnSpc>
                <a:spcPct val="90000"/>
              </a:lnSpc>
              <a:buClr>
                <a:schemeClr val="tx2"/>
              </a:buClr>
              <a:buFont typeface="Wingdings" pitchFamily="2" charset="2"/>
              <a:buChar char="Ø"/>
              <a:defRPr/>
            </a:pPr>
            <a:r>
              <a:rPr lang="en-US" sz="2400" dirty="0" smtClean="0">
                <a:solidFill>
                  <a:schemeClr val="tx1"/>
                </a:solidFill>
              </a:rPr>
              <a:t>Discuss fraud risks among the audit team</a:t>
            </a:r>
          </a:p>
          <a:p>
            <a:pPr marL="630164" lvl="1" indent="-346035">
              <a:lnSpc>
                <a:spcPct val="90000"/>
              </a:lnSpc>
              <a:buClr>
                <a:schemeClr val="tx2"/>
              </a:buClr>
              <a:buFont typeface="Wingdings" pitchFamily="2" charset="2"/>
              <a:buChar char="Ø"/>
              <a:defRPr/>
            </a:pPr>
            <a:r>
              <a:rPr lang="en-US" sz="2400" dirty="0" smtClean="0">
                <a:solidFill>
                  <a:schemeClr val="tx1"/>
                </a:solidFill>
              </a:rPr>
              <a:t>Gather and assess information to identify risk of fraud that are significant within the scope of the audit objectives or that could affect the findings and conclusions</a:t>
            </a:r>
          </a:p>
          <a:p>
            <a:pPr lvl="1">
              <a:lnSpc>
                <a:spcPct val="90000"/>
              </a:lnSpc>
              <a:buClr>
                <a:schemeClr val="tx2"/>
              </a:buClr>
              <a:defRPr/>
            </a:pPr>
            <a:endParaRPr lang="en-US" sz="2400" dirty="0">
              <a:solidFill>
                <a:schemeClr val="tx1"/>
              </a:solidFill>
            </a:endParaRPr>
          </a:p>
        </p:txBody>
      </p:sp>
      <p:sp>
        <p:nvSpPr>
          <p:cNvPr id="83970" name="Slide Number Placeholder 5"/>
          <p:cNvSpPr>
            <a:spLocks noGrp="1"/>
          </p:cNvSpPr>
          <p:nvPr>
            <p:ph type="sldNum" sz="quarter" idx="12"/>
          </p:nvPr>
        </p:nvSpPr>
        <p:spPr/>
        <p:txBody>
          <a:bodyPr/>
          <a:lstStyle/>
          <a:p>
            <a:pPr>
              <a:defRPr/>
            </a:pPr>
            <a:fld id="{4E766177-9B09-4EA8-B307-E5A01AA021D8}" type="slidenum">
              <a:rPr lang="en-US" smtClean="0">
                <a:solidFill>
                  <a:srgbClr val="000066"/>
                </a:solidFill>
              </a:rPr>
              <a:pPr>
                <a:defRPr/>
              </a:pPr>
              <a:t>45</a:t>
            </a:fld>
            <a:endParaRPr lang="en-US" dirty="0" smtClean="0">
              <a:solidFill>
                <a:srgbClr val="000066"/>
              </a:solidFill>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7" name="Rectangle 2"/>
          <p:cNvSpPr>
            <a:spLocks noGrp="1" noChangeArrowheads="1"/>
          </p:cNvSpPr>
          <p:nvPr>
            <p:ph type="title"/>
          </p:nvPr>
        </p:nvSpPr>
        <p:spPr/>
        <p:txBody>
          <a:bodyPr anchor="t">
            <a:noAutofit/>
          </a:bodyPr>
          <a:lstStyle/>
          <a:p>
            <a:r>
              <a:rPr lang="en-US" b="0" dirty="0" smtClean="0"/>
              <a:t>Chapter 6: Performance Audits</a:t>
            </a:r>
            <a:br>
              <a:rPr lang="en-US" b="0" dirty="0" smtClean="0"/>
            </a:br>
            <a:r>
              <a:rPr lang="en-US" b="0" dirty="0" smtClean="0"/>
              <a:t>Fraud</a:t>
            </a:r>
          </a:p>
        </p:txBody>
      </p:sp>
      <p:sp>
        <p:nvSpPr>
          <p:cNvPr id="93188" name="Rectangle 3"/>
          <p:cNvSpPr>
            <a:spLocks noGrp="1" noChangeArrowheads="1"/>
          </p:cNvSpPr>
          <p:nvPr>
            <p:ph idx="1"/>
          </p:nvPr>
        </p:nvSpPr>
        <p:spPr/>
        <p:txBody>
          <a:bodyPr>
            <a:normAutofit/>
          </a:bodyPr>
          <a:lstStyle/>
          <a:p>
            <a:pPr lvl="1">
              <a:lnSpc>
                <a:spcPct val="90000"/>
              </a:lnSpc>
            </a:pPr>
            <a:endParaRPr lang="en-US" sz="2400" dirty="0">
              <a:solidFill>
                <a:schemeClr val="tx1"/>
              </a:solidFill>
            </a:endParaRPr>
          </a:p>
          <a:p>
            <a:pPr marL="319051" indent="23810">
              <a:buNone/>
            </a:pPr>
            <a:r>
              <a:rPr lang="en-US" sz="2400" dirty="0">
                <a:solidFill>
                  <a:schemeClr val="tx1"/>
                </a:solidFill>
              </a:rPr>
              <a:t>When auditors identify factors or risks related to fraud that has occurred or is likely to have occurred that are significant within the context of the audit objectives, they should design procedures to provide reasonable assurance of detecting such fraud.</a:t>
            </a:r>
          </a:p>
        </p:txBody>
      </p:sp>
      <p:sp>
        <p:nvSpPr>
          <p:cNvPr id="83970" name="Slide Number Placeholder 5"/>
          <p:cNvSpPr>
            <a:spLocks noGrp="1"/>
          </p:cNvSpPr>
          <p:nvPr>
            <p:ph type="sldNum" sz="quarter" idx="12"/>
          </p:nvPr>
        </p:nvSpPr>
        <p:spPr/>
        <p:txBody>
          <a:bodyPr/>
          <a:lstStyle/>
          <a:p>
            <a:pPr>
              <a:defRPr/>
            </a:pPr>
            <a:fld id="{78E19894-51FA-41D6-93FE-8C95B305183E}" type="slidenum">
              <a:rPr lang="en-US" smtClean="0">
                <a:solidFill>
                  <a:srgbClr val="000066"/>
                </a:solidFill>
              </a:rPr>
              <a:pPr>
                <a:defRPr/>
              </a:pPr>
              <a:t>46</a:t>
            </a:fld>
            <a:endParaRPr lang="en-US" dirty="0" smtClean="0">
              <a:solidFill>
                <a:srgbClr val="000066"/>
              </a:solidFill>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1" name="Rectangle 2"/>
          <p:cNvSpPr>
            <a:spLocks noGrp="1" noChangeArrowheads="1"/>
          </p:cNvSpPr>
          <p:nvPr>
            <p:ph type="title"/>
          </p:nvPr>
        </p:nvSpPr>
        <p:spPr/>
        <p:txBody>
          <a:bodyPr anchor="t">
            <a:normAutofit fontScale="90000"/>
          </a:bodyPr>
          <a:lstStyle/>
          <a:p>
            <a:r>
              <a:rPr lang="en-US" i="1" dirty="0" smtClean="0"/>
              <a:t/>
            </a:r>
            <a:br>
              <a:rPr lang="en-US" i="1" dirty="0" smtClean="0"/>
            </a:br>
            <a:endParaRPr lang="en-US" sz="2800" dirty="0" smtClean="0"/>
          </a:p>
        </p:txBody>
      </p:sp>
      <p:sp>
        <p:nvSpPr>
          <p:cNvPr id="84996" name="Rectangle 3"/>
          <p:cNvSpPr>
            <a:spLocks noGrp="1" noChangeArrowheads="1"/>
          </p:cNvSpPr>
          <p:nvPr>
            <p:ph idx="1"/>
          </p:nvPr>
        </p:nvSpPr>
        <p:spPr/>
        <p:txBody>
          <a:bodyPr>
            <a:noAutofit/>
          </a:bodyPr>
          <a:lstStyle/>
          <a:p>
            <a:pPr marL="419051" indent="-419051">
              <a:defRPr/>
            </a:pPr>
            <a:r>
              <a:rPr lang="en-US" sz="2400" dirty="0">
                <a:solidFill>
                  <a:schemeClr val="tx1"/>
                </a:solidFill>
              </a:rPr>
              <a:t>If auditors become aware of indications of abuse that could be quantitatively or qualitatively significant to the program under audit, auditors should apply audit procedures specifically directed to ascertain the potential effect on the program under audit within the context of the audit objectives.</a:t>
            </a:r>
          </a:p>
          <a:p>
            <a:pPr marL="747626" indent="-344448">
              <a:buFont typeface="Wingdings" pitchFamily="2" charset="2"/>
              <a:buChar char="Ø"/>
              <a:defRPr/>
            </a:pPr>
            <a:r>
              <a:rPr lang="en-US" sz="2400" dirty="0">
                <a:solidFill>
                  <a:schemeClr val="tx1"/>
                </a:solidFill>
              </a:rPr>
              <a:t>However, because the determination of abuse is subjective, auditors are not required to provide reasonable assurance of detecting abuse.</a:t>
            </a:r>
          </a:p>
          <a:p>
            <a:pPr marL="419051" indent="-419051">
              <a:defRPr/>
            </a:pPr>
            <a:r>
              <a:rPr lang="en-US" sz="2400" dirty="0">
                <a:solidFill>
                  <a:schemeClr val="tx1"/>
                </a:solidFill>
              </a:rPr>
              <a:t>After performing additional work, auditors may discover that the abuse represents potential illegal acts.</a:t>
            </a:r>
          </a:p>
        </p:txBody>
      </p:sp>
      <p:sp>
        <p:nvSpPr>
          <p:cNvPr id="84994" name="Slide Number Placeholder 5"/>
          <p:cNvSpPr>
            <a:spLocks noGrp="1"/>
          </p:cNvSpPr>
          <p:nvPr>
            <p:ph type="sldNum" sz="quarter" idx="12"/>
          </p:nvPr>
        </p:nvSpPr>
        <p:spPr/>
        <p:txBody>
          <a:bodyPr/>
          <a:lstStyle/>
          <a:p>
            <a:pPr>
              <a:defRPr/>
            </a:pPr>
            <a:fld id="{B62A47DF-B0C3-43B1-8B67-0C589FC5F9C1}" type="slidenum">
              <a:rPr lang="en-US" smtClean="0">
                <a:solidFill>
                  <a:srgbClr val="000066"/>
                </a:solidFill>
              </a:rPr>
              <a:pPr>
                <a:defRPr/>
              </a:pPr>
              <a:t>47</a:t>
            </a:fld>
            <a:endParaRPr lang="en-US" dirty="0" smtClean="0">
              <a:solidFill>
                <a:srgbClr val="000066"/>
              </a:solidFill>
            </a:endParaRPr>
          </a:p>
        </p:txBody>
      </p:sp>
      <p:sp>
        <p:nvSpPr>
          <p:cNvPr id="94213" name="Text Box 4"/>
          <p:cNvSpPr txBox="1">
            <a:spLocks noChangeArrowheads="1"/>
          </p:cNvSpPr>
          <p:nvPr/>
        </p:nvSpPr>
        <p:spPr bwMode="auto">
          <a:xfrm>
            <a:off x="457200" y="990600"/>
            <a:ext cx="8077200" cy="984885"/>
          </a:xfrm>
          <a:prstGeom prst="rect">
            <a:avLst/>
          </a:prstGeom>
          <a:noFill/>
          <a:ln w="9525">
            <a:noFill/>
            <a:miter lim="800000"/>
            <a:headEnd/>
            <a:tailEnd/>
          </a:ln>
        </p:spPr>
        <p:txBody>
          <a:bodyPr lIns="0" tIns="0" rIns="0" bIns="0">
            <a:spAutoFit/>
          </a:bodyPr>
          <a:lstStyle/>
          <a:p>
            <a:pPr>
              <a:spcBef>
                <a:spcPct val="50000"/>
              </a:spcBef>
            </a:pPr>
            <a:r>
              <a:rPr lang="en-US" sz="3200" dirty="0">
                <a:solidFill>
                  <a:schemeClr val="tx2"/>
                </a:solidFill>
                <a:latin typeface="+mj-lt"/>
                <a:ea typeface="+mj-ea"/>
                <a:cs typeface="+mj-cs"/>
              </a:rPr>
              <a:t> Chapter 6: Performance Audits </a:t>
            </a:r>
            <a:br>
              <a:rPr lang="en-US" sz="3200" dirty="0">
                <a:solidFill>
                  <a:schemeClr val="tx2"/>
                </a:solidFill>
                <a:latin typeface="+mj-lt"/>
                <a:ea typeface="+mj-ea"/>
                <a:cs typeface="+mj-cs"/>
              </a:rPr>
            </a:br>
            <a:r>
              <a:rPr lang="en-US" sz="3200" dirty="0">
                <a:solidFill>
                  <a:schemeClr val="tx2"/>
                </a:solidFill>
                <a:latin typeface="+mj-lt"/>
                <a:ea typeface="+mj-ea"/>
                <a:cs typeface="+mj-cs"/>
              </a:rPr>
              <a:t>Abuse</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a:xfrm>
            <a:off x="299258" y="914401"/>
            <a:ext cx="8520545" cy="1066800"/>
          </a:xfrm>
        </p:spPr>
        <p:txBody>
          <a:bodyPr>
            <a:normAutofit/>
          </a:bodyPr>
          <a:lstStyle/>
          <a:p>
            <a:r>
              <a:rPr lang="en-US" b="0" dirty="0" smtClean="0"/>
              <a:t>Chapter 6: Performance Audits </a:t>
            </a:r>
            <a:br>
              <a:rPr lang="en-US" b="0" dirty="0" smtClean="0"/>
            </a:br>
            <a:r>
              <a:rPr lang="en-US" b="0" dirty="0" smtClean="0"/>
              <a:t>Criteria</a:t>
            </a:r>
          </a:p>
        </p:txBody>
      </p:sp>
      <p:sp>
        <p:nvSpPr>
          <p:cNvPr id="98307" name="Rectangle 3"/>
          <p:cNvSpPr>
            <a:spLocks noGrp="1" noChangeArrowheads="1"/>
          </p:cNvSpPr>
          <p:nvPr>
            <p:ph idx="1"/>
          </p:nvPr>
        </p:nvSpPr>
        <p:spPr>
          <a:xfrm>
            <a:off x="228600" y="2438400"/>
            <a:ext cx="8520545" cy="3887096"/>
          </a:xfrm>
        </p:spPr>
        <p:txBody>
          <a:bodyPr>
            <a:noAutofit/>
          </a:bodyPr>
          <a:lstStyle/>
          <a:p>
            <a:pPr marL="342860" indent="0">
              <a:buNone/>
            </a:pPr>
            <a:r>
              <a:rPr lang="en-US" sz="2400" dirty="0">
                <a:solidFill>
                  <a:schemeClr val="tx1"/>
                </a:solidFill>
              </a:rPr>
              <a:t>Represent the laws, regulations, contracts, grant agreements, standards, measures, expected performance, defined business practices, and benchmarks against which performance is compared or evaluated. </a:t>
            </a:r>
          </a:p>
        </p:txBody>
      </p:sp>
      <p:sp>
        <p:nvSpPr>
          <p:cNvPr id="98308" name="Slide Number Placeholder 5"/>
          <p:cNvSpPr txBox="1">
            <a:spLocks noGrp="1"/>
          </p:cNvSpPr>
          <p:nvPr/>
        </p:nvSpPr>
        <p:spPr bwMode="auto">
          <a:xfrm>
            <a:off x="8305800" y="6400800"/>
            <a:ext cx="533400" cy="304800"/>
          </a:xfrm>
          <a:prstGeom prst="rect">
            <a:avLst/>
          </a:prstGeom>
          <a:noFill/>
          <a:ln w="9525">
            <a:noFill/>
            <a:miter lim="800000"/>
            <a:headEnd/>
            <a:tailEnd/>
          </a:ln>
        </p:spPr>
        <p:txBody>
          <a:bodyPr lIns="0" tIns="0" rIns="0" bIns="0"/>
          <a:lstStyle/>
          <a:p>
            <a:pPr algn="r"/>
            <a:fld id="{23AAB854-B472-4FAD-8CE8-E8A46299AD58}" type="slidenum">
              <a:rPr lang="en-US" sz="1400">
                <a:solidFill>
                  <a:srgbClr val="000066"/>
                </a:solidFill>
              </a:rPr>
              <a:pPr algn="r"/>
              <a:t>48</a:t>
            </a:fld>
            <a:endParaRPr lang="en-US" sz="1400" dirty="0">
              <a:solidFill>
                <a:srgbClr val="000066"/>
              </a:solidFill>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228600" y="914400"/>
            <a:ext cx="8520545" cy="1066800"/>
          </a:xfrm>
        </p:spPr>
        <p:txBody>
          <a:bodyPr>
            <a:normAutofit/>
          </a:bodyPr>
          <a:lstStyle/>
          <a:p>
            <a:r>
              <a:rPr lang="en-US" b="0" dirty="0" smtClean="0"/>
              <a:t>Chapter 6: Performance Audits </a:t>
            </a:r>
            <a:br>
              <a:rPr lang="en-US" b="0" dirty="0" smtClean="0"/>
            </a:br>
            <a:r>
              <a:rPr lang="en-US" b="0" dirty="0" smtClean="0"/>
              <a:t>Criteria</a:t>
            </a:r>
          </a:p>
        </p:txBody>
      </p:sp>
      <p:sp>
        <p:nvSpPr>
          <p:cNvPr id="99331" name="Rectangle 3"/>
          <p:cNvSpPr>
            <a:spLocks noGrp="1" noChangeArrowheads="1"/>
          </p:cNvSpPr>
          <p:nvPr>
            <p:ph idx="1"/>
          </p:nvPr>
        </p:nvSpPr>
        <p:spPr>
          <a:xfrm>
            <a:off x="299258" y="2286000"/>
            <a:ext cx="8520545" cy="4039496"/>
          </a:xfrm>
        </p:spPr>
        <p:txBody>
          <a:bodyPr>
            <a:normAutofit/>
          </a:bodyPr>
          <a:lstStyle/>
          <a:p>
            <a:pPr>
              <a:lnSpc>
                <a:spcPct val="100000"/>
              </a:lnSpc>
              <a:buNone/>
            </a:pPr>
            <a:r>
              <a:rPr lang="en-US" sz="2400" dirty="0"/>
              <a:t>Examples of criteria:</a:t>
            </a:r>
          </a:p>
          <a:p>
            <a:pPr marL="569846" lvl="1" indent="-458735">
              <a:lnSpc>
                <a:spcPct val="100000"/>
              </a:lnSpc>
              <a:buClr>
                <a:schemeClr val="tx2"/>
              </a:buClr>
            </a:pPr>
            <a:r>
              <a:rPr lang="en-US" sz="2400" dirty="0" smtClean="0"/>
              <a:t>purpose or goals prescribed by law or regulation or set by officials of the audited entity,</a:t>
            </a:r>
          </a:p>
          <a:p>
            <a:pPr marL="569846" lvl="1" indent="-458735">
              <a:lnSpc>
                <a:spcPct val="100000"/>
              </a:lnSpc>
              <a:buClr>
                <a:schemeClr val="tx2"/>
              </a:buClr>
            </a:pPr>
            <a:r>
              <a:rPr lang="en-US" sz="2400" dirty="0" smtClean="0"/>
              <a:t>policies and procedures established by officials of the audited entity,</a:t>
            </a:r>
          </a:p>
          <a:p>
            <a:pPr marL="569846" lvl="1" indent="-458735">
              <a:lnSpc>
                <a:spcPct val="100000"/>
              </a:lnSpc>
              <a:buClr>
                <a:schemeClr val="tx2"/>
              </a:buClr>
            </a:pPr>
            <a:r>
              <a:rPr lang="en-US" sz="2400" dirty="0" smtClean="0"/>
              <a:t>technically developed standards or norms,</a:t>
            </a:r>
          </a:p>
          <a:p>
            <a:pPr marL="569846" lvl="1" indent="-458735">
              <a:lnSpc>
                <a:spcPct val="100000"/>
              </a:lnSpc>
              <a:buClr>
                <a:schemeClr val="tx2"/>
              </a:buClr>
            </a:pPr>
            <a:r>
              <a:rPr lang="en-US" sz="2400" dirty="0" smtClean="0"/>
              <a:t>expert opinions</a:t>
            </a:r>
          </a:p>
        </p:txBody>
      </p:sp>
      <p:sp>
        <p:nvSpPr>
          <p:cNvPr id="99332" name="Slide Number Placeholder 5"/>
          <p:cNvSpPr txBox="1">
            <a:spLocks noGrp="1"/>
          </p:cNvSpPr>
          <p:nvPr/>
        </p:nvSpPr>
        <p:spPr bwMode="auto">
          <a:xfrm>
            <a:off x="8305800" y="6400800"/>
            <a:ext cx="533400" cy="304800"/>
          </a:xfrm>
          <a:prstGeom prst="rect">
            <a:avLst/>
          </a:prstGeom>
          <a:noFill/>
          <a:ln w="9525">
            <a:noFill/>
            <a:miter lim="800000"/>
            <a:headEnd/>
            <a:tailEnd/>
          </a:ln>
        </p:spPr>
        <p:txBody>
          <a:bodyPr lIns="0" tIns="0" rIns="0" bIns="0"/>
          <a:lstStyle/>
          <a:p>
            <a:pPr algn="r"/>
            <a:fld id="{DCF1FE90-CD9F-4D9D-91EB-0013AA7A2562}" type="slidenum">
              <a:rPr lang="en-US" sz="1400">
                <a:solidFill>
                  <a:srgbClr val="000066"/>
                </a:solidFill>
              </a:rPr>
              <a:pPr algn="r"/>
              <a:t>49</a:t>
            </a:fld>
            <a:endParaRPr lang="en-US" sz="1400" dirty="0">
              <a:solidFill>
                <a:srgbClr val="000066"/>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2"/>
          <p:cNvSpPr>
            <a:spLocks noGrp="1" noChangeArrowheads="1"/>
          </p:cNvSpPr>
          <p:nvPr>
            <p:ph type="title"/>
          </p:nvPr>
        </p:nvSpPr>
        <p:spPr/>
        <p:txBody>
          <a:bodyPr>
            <a:noAutofit/>
          </a:bodyPr>
          <a:lstStyle/>
          <a:p>
            <a:r>
              <a:rPr lang="en-US" b="0" dirty="0" smtClean="0"/>
              <a:t>The 2011 Yellow Book Applicability (Continued)</a:t>
            </a:r>
          </a:p>
        </p:txBody>
      </p:sp>
      <p:sp>
        <p:nvSpPr>
          <p:cNvPr id="9222" name="Rectangle 3"/>
          <p:cNvSpPr>
            <a:spLocks noGrp="1" noChangeArrowheads="1"/>
          </p:cNvSpPr>
          <p:nvPr>
            <p:ph idx="1"/>
          </p:nvPr>
        </p:nvSpPr>
        <p:spPr/>
        <p:txBody>
          <a:bodyPr>
            <a:normAutofit fontScale="92500" lnSpcReduction="10000"/>
          </a:bodyPr>
          <a:lstStyle/>
          <a:p>
            <a:pPr>
              <a:defRPr/>
            </a:pPr>
            <a:r>
              <a:rPr lang="en-US" sz="2800" dirty="0">
                <a:solidFill>
                  <a:schemeClr val="tx1"/>
                </a:solidFill>
              </a:rPr>
              <a:t>Chapters 6 and 7 apply only to performance audits</a:t>
            </a:r>
          </a:p>
          <a:p>
            <a:pPr marL="680959" indent="-388893">
              <a:buFont typeface="Wingdings" pitchFamily="2" charset="2"/>
              <a:buChar char="Ø"/>
              <a:defRPr/>
            </a:pPr>
            <a:r>
              <a:rPr lang="en-US" sz="2800" dirty="0">
                <a:solidFill>
                  <a:schemeClr val="tx1"/>
                </a:solidFill>
              </a:rPr>
              <a:t>Chapter 6:  Field Work Standards for Performance Audits</a:t>
            </a:r>
          </a:p>
          <a:p>
            <a:pPr marL="680959" indent="-388893">
              <a:buFont typeface="Wingdings" pitchFamily="2" charset="2"/>
              <a:buChar char="Ø"/>
              <a:defRPr/>
            </a:pPr>
            <a:r>
              <a:rPr lang="en-US" sz="2800" dirty="0">
                <a:solidFill>
                  <a:schemeClr val="tx1"/>
                </a:solidFill>
              </a:rPr>
              <a:t>Chapter 7: Reporting Standards for Performance Audits</a:t>
            </a:r>
          </a:p>
          <a:p>
            <a:pPr>
              <a:defRPr/>
            </a:pPr>
            <a:r>
              <a:rPr lang="en-US" sz="2800" dirty="0">
                <a:solidFill>
                  <a:schemeClr val="tx1"/>
                </a:solidFill>
              </a:rPr>
              <a:t>Appendix: Provides additional guidance (not requirements) for all GAGAS engagements</a:t>
            </a:r>
          </a:p>
          <a:p>
            <a:pPr>
              <a:defRPr/>
            </a:pPr>
            <a:r>
              <a:rPr lang="en-US" sz="2800" dirty="0">
                <a:solidFill>
                  <a:schemeClr val="tx1"/>
                </a:solidFill>
              </a:rPr>
              <a:t>Interpretations: Available on the Yellow Book web page. Provide additional guidance (not requirements) for areas of particular interest or sensitivity.</a:t>
            </a:r>
          </a:p>
          <a:p>
            <a:pPr>
              <a:buFontTx/>
              <a:buNone/>
              <a:defRPr/>
            </a:pPr>
            <a:endParaRPr lang="en-US" sz="2400" dirty="0">
              <a:solidFill>
                <a:schemeClr val="tx1"/>
              </a:solidFill>
            </a:endParaRPr>
          </a:p>
          <a:p>
            <a:pPr>
              <a:buFontTx/>
              <a:buNone/>
              <a:defRPr/>
            </a:pPr>
            <a:endParaRPr lang="en-US" sz="2400" dirty="0">
              <a:solidFill>
                <a:schemeClr val="tx1"/>
              </a:solidFill>
            </a:endParaRPr>
          </a:p>
          <a:p>
            <a:pPr>
              <a:defRPr/>
            </a:pPr>
            <a:endParaRPr lang="en-US" dirty="0" smtClean="0">
              <a:solidFill>
                <a:schemeClr val="tx1"/>
              </a:solidFill>
            </a:endParaRPr>
          </a:p>
          <a:p>
            <a:pPr>
              <a:defRPr/>
            </a:pPr>
            <a:endParaRPr lang="en-US" dirty="0" smtClean="0">
              <a:solidFill>
                <a:schemeClr val="tx1"/>
              </a:solidFill>
            </a:endParaRPr>
          </a:p>
        </p:txBody>
      </p:sp>
      <p:sp>
        <p:nvSpPr>
          <p:cNvPr id="6" name="Slide Number Placeholder 5"/>
          <p:cNvSpPr>
            <a:spLocks noGrp="1"/>
          </p:cNvSpPr>
          <p:nvPr>
            <p:ph type="sldNum" sz="quarter" idx="12"/>
          </p:nvPr>
        </p:nvSpPr>
        <p:spPr/>
        <p:txBody>
          <a:bodyPr/>
          <a:lstStyle/>
          <a:p>
            <a:fld id="{BDD43D96-1123-4D58-B0A6-4D289A75BAB5}" type="slidenum">
              <a:rPr lang="en-US" smtClean="0"/>
              <a:pPr/>
              <a:t>5</a:t>
            </a:fld>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9" name="Rectangle 2"/>
          <p:cNvSpPr>
            <a:spLocks noGrp="1" noChangeArrowheads="1"/>
          </p:cNvSpPr>
          <p:nvPr>
            <p:ph type="title"/>
          </p:nvPr>
        </p:nvSpPr>
        <p:spPr>
          <a:xfrm>
            <a:off x="304800" y="914400"/>
            <a:ext cx="8520545" cy="911711"/>
          </a:xfrm>
        </p:spPr>
        <p:txBody>
          <a:bodyPr anchor="t">
            <a:noAutofit/>
          </a:bodyPr>
          <a:lstStyle/>
          <a:p>
            <a:r>
              <a:rPr lang="en-US" b="0" dirty="0" smtClean="0"/>
              <a:t>Chapter 6: Performance Audits </a:t>
            </a:r>
            <a:br>
              <a:rPr lang="en-US" b="0" dirty="0" smtClean="0"/>
            </a:br>
            <a:r>
              <a:rPr lang="en-US" b="0" dirty="0" smtClean="0"/>
              <a:t> Sufficient, Appropriate Evidence</a:t>
            </a:r>
          </a:p>
        </p:txBody>
      </p:sp>
      <p:sp>
        <p:nvSpPr>
          <p:cNvPr id="101380" name="Rectangle 3"/>
          <p:cNvSpPr>
            <a:spLocks noGrp="1" noChangeArrowheads="1"/>
          </p:cNvSpPr>
          <p:nvPr>
            <p:ph idx="1"/>
          </p:nvPr>
        </p:nvSpPr>
        <p:spPr/>
        <p:txBody>
          <a:bodyPr>
            <a:normAutofit/>
          </a:bodyPr>
          <a:lstStyle/>
          <a:p>
            <a:r>
              <a:rPr lang="en-US" sz="2400" b="1" dirty="0">
                <a:solidFill>
                  <a:schemeClr val="tx1"/>
                </a:solidFill>
              </a:rPr>
              <a:t>Appropriateness</a:t>
            </a:r>
            <a:r>
              <a:rPr lang="en-US" sz="2400" dirty="0">
                <a:solidFill>
                  <a:schemeClr val="tx1"/>
                </a:solidFill>
              </a:rPr>
              <a:t> is defined as a measure of quality of evidence that encompasses the relevance, validity, and reliability of evidence used for addressing the audit objectives and supporting findings and conclusions.</a:t>
            </a:r>
          </a:p>
          <a:p>
            <a:endParaRPr lang="en-US" sz="2400" dirty="0">
              <a:solidFill>
                <a:schemeClr val="tx1"/>
              </a:solidFill>
            </a:endParaRPr>
          </a:p>
          <a:p>
            <a:r>
              <a:rPr lang="en-US" sz="2400" b="1" dirty="0">
                <a:solidFill>
                  <a:schemeClr val="tx1"/>
                </a:solidFill>
              </a:rPr>
              <a:t>Sufficiency</a:t>
            </a:r>
            <a:r>
              <a:rPr lang="en-US" sz="2400" dirty="0">
                <a:solidFill>
                  <a:schemeClr val="tx1"/>
                </a:solidFill>
              </a:rPr>
              <a:t> is defined as a measure of quantity of evidence used for addressing the audit objectives and  supporting findings and conclusions.</a:t>
            </a:r>
          </a:p>
          <a:p>
            <a:endParaRPr lang="en-US" sz="2400" dirty="0" smtClean="0"/>
          </a:p>
        </p:txBody>
      </p:sp>
      <p:sp>
        <p:nvSpPr>
          <p:cNvPr id="90114" name="Slide Number Placeholder 5"/>
          <p:cNvSpPr>
            <a:spLocks noGrp="1"/>
          </p:cNvSpPr>
          <p:nvPr>
            <p:ph type="sldNum" sz="quarter" idx="12"/>
          </p:nvPr>
        </p:nvSpPr>
        <p:spPr/>
        <p:txBody>
          <a:bodyPr/>
          <a:lstStyle/>
          <a:p>
            <a:pPr>
              <a:defRPr/>
            </a:pPr>
            <a:fld id="{1BCA0965-9485-4882-8C1A-889B07DDFECD}" type="slidenum">
              <a:rPr lang="en-US" smtClean="0">
                <a:solidFill>
                  <a:srgbClr val="000066"/>
                </a:solidFill>
              </a:rPr>
              <a:pPr>
                <a:defRPr/>
              </a:pPr>
              <a:t>50</a:t>
            </a:fld>
            <a:endParaRPr lang="en-US" dirty="0" smtClean="0">
              <a:solidFill>
                <a:srgbClr val="000066"/>
              </a:solidFill>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Number Placeholder 5"/>
          <p:cNvSpPr txBox="1">
            <a:spLocks noGrp="1"/>
          </p:cNvSpPr>
          <p:nvPr/>
        </p:nvSpPr>
        <p:spPr bwMode="auto">
          <a:xfrm>
            <a:off x="8305800" y="6400800"/>
            <a:ext cx="533400" cy="304800"/>
          </a:xfrm>
          <a:prstGeom prst="rect">
            <a:avLst/>
          </a:prstGeom>
          <a:noFill/>
          <a:ln w="9525">
            <a:noFill/>
            <a:miter lim="800000"/>
            <a:headEnd/>
            <a:tailEnd/>
          </a:ln>
        </p:spPr>
        <p:txBody>
          <a:bodyPr lIns="0" tIns="0" rIns="0" bIns="0"/>
          <a:lstStyle/>
          <a:p>
            <a:pPr algn="r"/>
            <a:fld id="{96D44A6F-FF94-4FF8-826E-3EABE01ED2C5}" type="slidenum">
              <a:rPr lang="en-US" sz="1400">
                <a:solidFill>
                  <a:srgbClr val="000066"/>
                </a:solidFill>
              </a:rPr>
              <a:pPr algn="r"/>
              <a:t>51</a:t>
            </a:fld>
            <a:endParaRPr lang="en-US" sz="1400" dirty="0">
              <a:solidFill>
                <a:srgbClr val="000066"/>
              </a:solidFill>
            </a:endParaRPr>
          </a:p>
        </p:txBody>
      </p:sp>
      <p:sp>
        <p:nvSpPr>
          <p:cNvPr id="110595" name="Rectangle 2"/>
          <p:cNvSpPr>
            <a:spLocks noGrp="1" noChangeArrowheads="1"/>
          </p:cNvSpPr>
          <p:nvPr>
            <p:ph type="title"/>
          </p:nvPr>
        </p:nvSpPr>
        <p:spPr/>
        <p:txBody>
          <a:bodyPr anchor="t">
            <a:normAutofit fontScale="90000"/>
          </a:bodyPr>
          <a:lstStyle/>
          <a:p>
            <a:r>
              <a:rPr lang="en-US" i="1" dirty="0" smtClean="0"/>
              <a:t/>
            </a:r>
            <a:br>
              <a:rPr lang="en-US" i="1" dirty="0" smtClean="0"/>
            </a:br>
            <a:endParaRPr lang="en-US" sz="2800" dirty="0" smtClean="0"/>
          </a:p>
        </p:txBody>
      </p:sp>
      <p:sp>
        <p:nvSpPr>
          <p:cNvPr id="110596" name="Rectangle 3"/>
          <p:cNvSpPr>
            <a:spLocks noGrp="1" noChangeArrowheads="1"/>
          </p:cNvSpPr>
          <p:nvPr>
            <p:ph idx="1"/>
          </p:nvPr>
        </p:nvSpPr>
        <p:spPr>
          <a:xfrm>
            <a:off x="299258" y="2438400"/>
            <a:ext cx="8520545" cy="3887096"/>
          </a:xfrm>
        </p:spPr>
        <p:txBody>
          <a:bodyPr>
            <a:normAutofit/>
          </a:bodyPr>
          <a:lstStyle/>
          <a:p>
            <a:pPr marL="346035" lvl="1" indent="-3175">
              <a:buClr>
                <a:schemeClr val="tx2"/>
              </a:buClr>
              <a:buNone/>
            </a:pPr>
            <a:r>
              <a:rPr lang="en-US" sz="2400" dirty="0">
                <a:solidFill>
                  <a:schemeClr val="tx1"/>
                </a:solidFill>
              </a:rPr>
              <a:t>Auditors should plan and perform procedures to develop the elements of a finding necessary to address the audit objectives:</a:t>
            </a:r>
          </a:p>
          <a:p>
            <a:pPr marL="741277" lvl="3" indent="-395242">
              <a:buClr>
                <a:schemeClr val="tx2"/>
              </a:buClr>
            </a:pPr>
            <a:r>
              <a:rPr lang="en-US" sz="2400" dirty="0">
                <a:solidFill>
                  <a:schemeClr val="tx1"/>
                </a:solidFill>
              </a:rPr>
              <a:t>Criteria</a:t>
            </a:r>
          </a:p>
          <a:p>
            <a:pPr marL="741277" lvl="3" indent="-395242">
              <a:buClr>
                <a:schemeClr val="tx2"/>
              </a:buClr>
            </a:pPr>
            <a:r>
              <a:rPr lang="en-US" sz="2400" dirty="0">
                <a:solidFill>
                  <a:schemeClr val="tx1"/>
                </a:solidFill>
              </a:rPr>
              <a:t>Condition</a:t>
            </a:r>
          </a:p>
          <a:p>
            <a:pPr marL="741277" lvl="3" indent="-395242">
              <a:buClr>
                <a:schemeClr val="tx2"/>
              </a:buClr>
            </a:pPr>
            <a:r>
              <a:rPr lang="en-US" sz="2400" dirty="0">
                <a:solidFill>
                  <a:schemeClr val="tx1"/>
                </a:solidFill>
              </a:rPr>
              <a:t>Cause</a:t>
            </a:r>
          </a:p>
          <a:p>
            <a:pPr marL="741277" lvl="3" indent="-395242">
              <a:buClr>
                <a:schemeClr val="tx2"/>
              </a:buClr>
            </a:pPr>
            <a:r>
              <a:rPr lang="en-US" sz="2400" dirty="0">
                <a:solidFill>
                  <a:schemeClr val="tx1"/>
                </a:solidFill>
              </a:rPr>
              <a:t>Effect or potential effect</a:t>
            </a:r>
          </a:p>
        </p:txBody>
      </p:sp>
      <p:sp>
        <p:nvSpPr>
          <p:cNvPr id="110597" name="Text Box 4"/>
          <p:cNvSpPr txBox="1">
            <a:spLocks noChangeArrowheads="1"/>
          </p:cNvSpPr>
          <p:nvPr/>
        </p:nvSpPr>
        <p:spPr bwMode="auto">
          <a:xfrm>
            <a:off x="381000" y="990600"/>
            <a:ext cx="8077200" cy="984885"/>
          </a:xfrm>
          <a:prstGeom prst="rect">
            <a:avLst/>
          </a:prstGeom>
          <a:noFill/>
          <a:ln w="9525">
            <a:noFill/>
            <a:miter lim="800000"/>
            <a:headEnd/>
            <a:tailEnd/>
          </a:ln>
        </p:spPr>
        <p:txBody>
          <a:bodyPr wrap="square" lIns="0" tIns="0" rIns="0" bIns="0">
            <a:spAutoFit/>
          </a:bodyPr>
          <a:lstStyle/>
          <a:p>
            <a:pPr>
              <a:spcBef>
                <a:spcPct val="50000"/>
              </a:spcBef>
            </a:pPr>
            <a:r>
              <a:rPr lang="en-US" sz="3200" dirty="0">
                <a:latin typeface="+mj-lt"/>
                <a:ea typeface="+mj-ea"/>
                <a:cs typeface="+mj-cs"/>
              </a:rPr>
              <a:t>Chapter 6: Performance Audits </a:t>
            </a:r>
            <a:br>
              <a:rPr lang="en-US" sz="3200" dirty="0">
                <a:latin typeface="+mj-lt"/>
                <a:ea typeface="+mj-ea"/>
                <a:cs typeface="+mj-cs"/>
              </a:rPr>
            </a:br>
            <a:r>
              <a:rPr lang="en-US" sz="3200" dirty="0">
                <a:latin typeface="+mj-lt"/>
                <a:ea typeface="+mj-ea"/>
                <a:cs typeface="+mj-cs"/>
              </a:rPr>
              <a:t> </a:t>
            </a:r>
            <a:r>
              <a:rPr lang="en-US" sz="3200" dirty="0" smtClean="0">
                <a:latin typeface="+mj-lt"/>
                <a:ea typeface="+mj-ea"/>
                <a:cs typeface="+mj-cs"/>
              </a:rPr>
              <a:t>Elements </a:t>
            </a:r>
            <a:r>
              <a:rPr lang="en-US" sz="3200" dirty="0">
                <a:latin typeface="+mj-lt"/>
                <a:ea typeface="+mj-ea"/>
                <a:cs typeface="+mj-cs"/>
              </a:rPr>
              <a:t>of a Finding </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3" name="Rectangle 2"/>
          <p:cNvSpPr>
            <a:spLocks noGrp="1" noChangeArrowheads="1"/>
          </p:cNvSpPr>
          <p:nvPr>
            <p:ph type="title"/>
          </p:nvPr>
        </p:nvSpPr>
        <p:spPr>
          <a:xfrm>
            <a:off x="304800" y="914400"/>
            <a:ext cx="8520545" cy="911711"/>
          </a:xfrm>
        </p:spPr>
        <p:txBody>
          <a:bodyPr anchor="t">
            <a:noAutofit/>
          </a:bodyPr>
          <a:lstStyle/>
          <a:p>
            <a:r>
              <a:rPr lang="en-US" b="0" dirty="0" smtClean="0"/>
              <a:t>Chapter 7: Performance Audits </a:t>
            </a:r>
            <a:br>
              <a:rPr lang="en-US" b="0" dirty="0" smtClean="0"/>
            </a:br>
            <a:r>
              <a:rPr lang="en-US" b="0" dirty="0" smtClean="0"/>
              <a:t>Reporting</a:t>
            </a:r>
          </a:p>
        </p:txBody>
      </p:sp>
      <p:sp>
        <p:nvSpPr>
          <p:cNvPr id="112644" name="Rectangle 3"/>
          <p:cNvSpPr>
            <a:spLocks noGrp="1" noChangeArrowheads="1"/>
          </p:cNvSpPr>
          <p:nvPr>
            <p:ph idx="1"/>
          </p:nvPr>
        </p:nvSpPr>
        <p:spPr/>
        <p:txBody>
          <a:bodyPr>
            <a:normAutofit/>
          </a:bodyPr>
          <a:lstStyle/>
          <a:p>
            <a:endParaRPr lang="en-US" sz="2400" b="1" dirty="0"/>
          </a:p>
          <a:p>
            <a:r>
              <a:rPr lang="en-US" sz="2400" dirty="0">
                <a:solidFill>
                  <a:schemeClr val="tx1"/>
                </a:solidFill>
              </a:rPr>
              <a:t>Auditors must issue audit reports communicating the results of each completed performance audit.</a:t>
            </a:r>
          </a:p>
          <a:p>
            <a:r>
              <a:rPr lang="en-US" sz="2400" dirty="0">
                <a:solidFill>
                  <a:schemeClr val="tx1"/>
                </a:solidFill>
              </a:rPr>
              <a:t>Auditors should use a form of the audit report that is appropriate for its intended use and is in writing or in some other retrievable form.</a:t>
            </a:r>
          </a:p>
          <a:p>
            <a:endParaRPr lang="en-US" sz="2400" dirty="0"/>
          </a:p>
        </p:txBody>
      </p:sp>
      <p:sp>
        <p:nvSpPr>
          <p:cNvPr id="98306" name="Slide Number Placeholder 5"/>
          <p:cNvSpPr>
            <a:spLocks noGrp="1"/>
          </p:cNvSpPr>
          <p:nvPr>
            <p:ph type="sldNum" sz="quarter" idx="12"/>
          </p:nvPr>
        </p:nvSpPr>
        <p:spPr/>
        <p:txBody>
          <a:bodyPr/>
          <a:lstStyle/>
          <a:p>
            <a:pPr>
              <a:defRPr/>
            </a:pPr>
            <a:fld id="{B72E638F-5EBC-4475-BC04-5E520957F063}" type="slidenum">
              <a:rPr lang="en-US" smtClean="0">
                <a:solidFill>
                  <a:srgbClr val="000066"/>
                </a:solidFill>
              </a:rPr>
              <a:pPr>
                <a:defRPr/>
              </a:pPr>
              <a:t>52</a:t>
            </a:fld>
            <a:endParaRPr lang="en-US" dirty="0" smtClean="0">
              <a:solidFill>
                <a:srgbClr val="000066"/>
              </a:solidFill>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7" name="Rectangle 2"/>
          <p:cNvSpPr>
            <a:spLocks noGrp="1" noChangeArrowheads="1"/>
          </p:cNvSpPr>
          <p:nvPr>
            <p:ph type="title"/>
          </p:nvPr>
        </p:nvSpPr>
        <p:spPr/>
        <p:txBody>
          <a:bodyPr anchor="t">
            <a:noAutofit/>
          </a:bodyPr>
          <a:lstStyle/>
          <a:p>
            <a:r>
              <a:rPr lang="en-US" b="0" dirty="0" smtClean="0"/>
              <a:t>Chapter 7: Performance Audits </a:t>
            </a:r>
            <a:br>
              <a:rPr lang="en-US" b="0" dirty="0" smtClean="0"/>
            </a:br>
            <a:r>
              <a:rPr lang="en-US" b="0" dirty="0" smtClean="0"/>
              <a:t>Report Contents</a:t>
            </a:r>
          </a:p>
        </p:txBody>
      </p:sp>
      <p:sp>
        <p:nvSpPr>
          <p:cNvPr id="113668" name="Rectangle 3"/>
          <p:cNvSpPr>
            <a:spLocks noGrp="1" noChangeArrowheads="1"/>
          </p:cNvSpPr>
          <p:nvPr>
            <p:ph idx="1"/>
          </p:nvPr>
        </p:nvSpPr>
        <p:spPr/>
        <p:txBody>
          <a:bodyPr>
            <a:normAutofit/>
          </a:bodyPr>
          <a:lstStyle/>
          <a:p>
            <a:pPr>
              <a:buClr>
                <a:schemeClr val="tx1"/>
              </a:buClr>
              <a:buFontTx/>
              <a:buNone/>
            </a:pPr>
            <a:endParaRPr lang="en-US" sz="2400" b="1" dirty="0" smtClean="0">
              <a:solidFill>
                <a:schemeClr val="tx1"/>
              </a:solidFill>
            </a:endParaRPr>
          </a:p>
          <a:p>
            <a:pPr marL="438099" indent="-438099">
              <a:buClr>
                <a:schemeClr val="tx1"/>
              </a:buClr>
              <a:buNone/>
            </a:pPr>
            <a:r>
              <a:rPr lang="en-US" sz="2400" dirty="0">
                <a:solidFill>
                  <a:schemeClr val="tx1"/>
                </a:solidFill>
              </a:rPr>
              <a:t>Auditors should prepare audit reports that contain:</a:t>
            </a:r>
          </a:p>
          <a:p>
            <a:pPr marL="346035" lvl="1" indent="-346035">
              <a:buClr>
                <a:schemeClr val="tx1"/>
              </a:buClr>
            </a:pPr>
            <a:r>
              <a:rPr lang="en-US" sz="2400" dirty="0">
                <a:solidFill>
                  <a:schemeClr val="tx1"/>
                </a:solidFill>
              </a:rPr>
              <a:t>objectives, scope, and methodology of the audit;</a:t>
            </a:r>
          </a:p>
          <a:p>
            <a:pPr marL="346035" lvl="1" indent="-346035">
              <a:buClr>
                <a:schemeClr val="tx1"/>
              </a:buClr>
            </a:pPr>
            <a:r>
              <a:rPr lang="en-US" sz="2400" dirty="0">
                <a:solidFill>
                  <a:schemeClr val="tx1"/>
                </a:solidFill>
              </a:rPr>
              <a:t>audit results, including findings, conclusions, and recommendations, as appropriate;</a:t>
            </a:r>
          </a:p>
          <a:p>
            <a:pPr marL="346035" lvl="1" indent="-346035">
              <a:buClr>
                <a:schemeClr val="tx1"/>
              </a:buClr>
            </a:pPr>
            <a:r>
              <a:rPr lang="en-US" sz="2400" dirty="0">
                <a:solidFill>
                  <a:schemeClr val="tx1"/>
                </a:solidFill>
              </a:rPr>
              <a:t>statement about the auditors’ compliance with GAGAS;</a:t>
            </a:r>
          </a:p>
          <a:p>
            <a:pPr marL="346035" lvl="1" indent="-346035">
              <a:buClr>
                <a:schemeClr val="tx1"/>
              </a:buClr>
            </a:pPr>
            <a:r>
              <a:rPr lang="en-US" sz="2400" dirty="0">
                <a:solidFill>
                  <a:schemeClr val="tx1"/>
                </a:solidFill>
              </a:rPr>
              <a:t>summary of the views of responsible officials; and</a:t>
            </a:r>
          </a:p>
          <a:p>
            <a:pPr marL="346035" lvl="1" indent="-346035">
              <a:buClr>
                <a:schemeClr val="tx1"/>
              </a:buClr>
            </a:pPr>
            <a:r>
              <a:rPr lang="en-US" sz="2400" dirty="0">
                <a:solidFill>
                  <a:schemeClr val="tx1"/>
                </a:solidFill>
              </a:rPr>
              <a:t>nature of any confidential or sensitive information omitted.</a:t>
            </a:r>
          </a:p>
          <a:p>
            <a:pPr>
              <a:buClr>
                <a:schemeClr val="tx1"/>
              </a:buClr>
            </a:pPr>
            <a:endParaRPr lang="en-US" sz="2400" dirty="0"/>
          </a:p>
        </p:txBody>
      </p:sp>
      <p:sp>
        <p:nvSpPr>
          <p:cNvPr id="99330" name="Slide Number Placeholder 5"/>
          <p:cNvSpPr>
            <a:spLocks noGrp="1"/>
          </p:cNvSpPr>
          <p:nvPr>
            <p:ph type="sldNum" sz="quarter" idx="12"/>
          </p:nvPr>
        </p:nvSpPr>
        <p:spPr/>
        <p:txBody>
          <a:bodyPr/>
          <a:lstStyle/>
          <a:p>
            <a:pPr>
              <a:defRPr/>
            </a:pPr>
            <a:fld id="{822B3E83-D115-48D6-84B9-2098544CF9D5}" type="slidenum">
              <a:rPr lang="en-US" smtClean="0">
                <a:solidFill>
                  <a:srgbClr val="000066"/>
                </a:solidFill>
              </a:rPr>
              <a:pPr>
                <a:defRPr/>
              </a:pPr>
              <a:t>53</a:t>
            </a:fld>
            <a:endParaRPr lang="en-US" dirty="0" smtClean="0">
              <a:solidFill>
                <a:srgbClr val="000066"/>
              </a:solidFill>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Number Placeholder 5"/>
          <p:cNvSpPr txBox="1">
            <a:spLocks noGrp="1"/>
          </p:cNvSpPr>
          <p:nvPr/>
        </p:nvSpPr>
        <p:spPr bwMode="auto">
          <a:xfrm>
            <a:off x="8305800" y="6400800"/>
            <a:ext cx="533400" cy="304800"/>
          </a:xfrm>
          <a:prstGeom prst="rect">
            <a:avLst/>
          </a:prstGeom>
          <a:noFill/>
          <a:ln w="9525">
            <a:noFill/>
            <a:miter lim="800000"/>
            <a:headEnd/>
            <a:tailEnd/>
          </a:ln>
        </p:spPr>
        <p:txBody>
          <a:bodyPr lIns="0" tIns="0" rIns="0" bIns="0"/>
          <a:lstStyle/>
          <a:p>
            <a:pPr algn="r"/>
            <a:fld id="{D4D06437-70E5-40C9-91D8-2BCFE618B7EB}" type="slidenum">
              <a:rPr lang="en-US" sz="1400">
                <a:solidFill>
                  <a:srgbClr val="000066"/>
                </a:solidFill>
              </a:rPr>
              <a:pPr algn="r"/>
              <a:t>54</a:t>
            </a:fld>
            <a:endParaRPr lang="en-US" sz="1400" dirty="0">
              <a:solidFill>
                <a:srgbClr val="000066"/>
              </a:solidFill>
            </a:endParaRPr>
          </a:p>
        </p:txBody>
      </p:sp>
      <p:sp>
        <p:nvSpPr>
          <p:cNvPr id="118787" name="Rectangle 2"/>
          <p:cNvSpPr>
            <a:spLocks noGrp="1" noChangeArrowheads="1"/>
          </p:cNvSpPr>
          <p:nvPr>
            <p:ph type="title"/>
          </p:nvPr>
        </p:nvSpPr>
        <p:spPr>
          <a:xfrm>
            <a:off x="228600" y="914400"/>
            <a:ext cx="8520545" cy="911711"/>
          </a:xfrm>
        </p:spPr>
        <p:txBody>
          <a:bodyPr anchor="t">
            <a:normAutofit fontScale="90000"/>
          </a:bodyPr>
          <a:lstStyle/>
          <a:p>
            <a:r>
              <a:rPr lang="en-US" sz="3600" b="0" dirty="0" smtClean="0"/>
              <a:t>Chapter 7: Performance Audits </a:t>
            </a:r>
            <a:br>
              <a:rPr lang="en-US" sz="3600" b="0" dirty="0" smtClean="0"/>
            </a:br>
            <a:r>
              <a:rPr lang="en-US" sz="3600" b="0" dirty="0" smtClean="0"/>
              <a:t> Reporting Views of Responsible Officials</a:t>
            </a:r>
          </a:p>
        </p:txBody>
      </p:sp>
      <p:sp>
        <p:nvSpPr>
          <p:cNvPr id="118788" name="Rectangle 3"/>
          <p:cNvSpPr>
            <a:spLocks noGrp="1" noChangeArrowheads="1"/>
          </p:cNvSpPr>
          <p:nvPr>
            <p:ph idx="1"/>
          </p:nvPr>
        </p:nvSpPr>
        <p:spPr/>
        <p:txBody>
          <a:bodyPr>
            <a:normAutofit/>
          </a:bodyPr>
          <a:lstStyle/>
          <a:p>
            <a:pPr>
              <a:lnSpc>
                <a:spcPct val="80000"/>
              </a:lnSpc>
              <a:buFontTx/>
              <a:buNone/>
            </a:pPr>
            <a:endParaRPr lang="en-US" sz="2400" dirty="0" smtClean="0">
              <a:solidFill>
                <a:schemeClr val="tx1"/>
              </a:solidFill>
            </a:endParaRPr>
          </a:p>
          <a:p>
            <a:pPr>
              <a:lnSpc>
                <a:spcPct val="80000"/>
              </a:lnSpc>
              <a:buClr>
                <a:srgbClr val="92D050"/>
              </a:buClr>
              <a:buFontTx/>
              <a:buNone/>
            </a:pPr>
            <a:r>
              <a:rPr lang="en-US" sz="2400" dirty="0">
                <a:solidFill>
                  <a:schemeClr val="tx1"/>
                </a:solidFill>
              </a:rPr>
              <a:t>Auditors should</a:t>
            </a:r>
          </a:p>
          <a:p>
            <a:pPr marL="393654" lvl="1" indent="-393654">
              <a:lnSpc>
                <a:spcPct val="75000"/>
              </a:lnSpc>
              <a:buClr>
                <a:schemeClr val="tx2"/>
              </a:buClr>
            </a:pPr>
            <a:r>
              <a:rPr lang="en-US" sz="2400" dirty="0" smtClean="0">
                <a:solidFill>
                  <a:schemeClr val="tx1"/>
                </a:solidFill>
              </a:rPr>
              <a:t>obtain and report views of responsible officials concerning findings, conclusions, recommendations, and planned corrective actions</a:t>
            </a:r>
          </a:p>
          <a:p>
            <a:pPr marL="393654" lvl="1" indent="-393654">
              <a:lnSpc>
                <a:spcPct val="75000"/>
              </a:lnSpc>
              <a:buClr>
                <a:schemeClr val="tx2"/>
              </a:buClr>
            </a:pPr>
            <a:r>
              <a:rPr lang="en-US" sz="2400" dirty="0" smtClean="0">
                <a:solidFill>
                  <a:schemeClr val="tx1"/>
                </a:solidFill>
              </a:rPr>
              <a:t>include in report an evaluation of the comments, as appropriate</a:t>
            </a:r>
          </a:p>
          <a:p>
            <a:pPr>
              <a:lnSpc>
                <a:spcPct val="80000"/>
              </a:lnSpc>
              <a:buFontTx/>
              <a:buNone/>
            </a:pPr>
            <a:endParaRPr lang="en-US" sz="2400"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Slide Number Placeholder 5"/>
          <p:cNvSpPr txBox="1">
            <a:spLocks noGrp="1"/>
          </p:cNvSpPr>
          <p:nvPr/>
        </p:nvSpPr>
        <p:spPr bwMode="auto">
          <a:xfrm>
            <a:off x="8305800" y="6400800"/>
            <a:ext cx="533400" cy="304800"/>
          </a:xfrm>
          <a:prstGeom prst="rect">
            <a:avLst/>
          </a:prstGeom>
          <a:noFill/>
          <a:ln w="9525">
            <a:noFill/>
            <a:miter lim="800000"/>
            <a:headEnd/>
            <a:tailEnd/>
          </a:ln>
        </p:spPr>
        <p:txBody>
          <a:bodyPr lIns="0" tIns="0" rIns="0" bIns="0"/>
          <a:lstStyle/>
          <a:p>
            <a:pPr algn="r"/>
            <a:fld id="{BF14052D-3E49-4749-B019-171FA7973B38}" type="slidenum">
              <a:rPr lang="en-US" sz="1400">
                <a:solidFill>
                  <a:srgbClr val="000066"/>
                </a:solidFill>
              </a:rPr>
              <a:pPr algn="r"/>
              <a:t>55</a:t>
            </a:fld>
            <a:endParaRPr lang="en-US" sz="1400" dirty="0">
              <a:solidFill>
                <a:srgbClr val="000066"/>
              </a:solidFill>
            </a:endParaRPr>
          </a:p>
        </p:txBody>
      </p:sp>
      <p:sp>
        <p:nvSpPr>
          <p:cNvPr id="120835" name="Rectangle 2"/>
          <p:cNvSpPr>
            <a:spLocks noGrp="1" noChangeArrowheads="1"/>
          </p:cNvSpPr>
          <p:nvPr>
            <p:ph type="title"/>
          </p:nvPr>
        </p:nvSpPr>
        <p:spPr/>
        <p:txBody>
          <a:bodyPr anchor="t">
            <a:normAutofit fontScale="90000"/>
          </a:bodyPr>
          <a:lstStyle/>
          <a:p>
            <a:r>
              <a:rPr lang="en-US" i="1" dirty="0" smtClean="0"/>
              <a:t/>
            </a:r>
            <a:br>
              <a:rPr lang="en-US" i="1" dirty="0" smtClean="0"/>
            </a:br>
            <a:endParaRPr lang="en-US" sz="2800" dirty="0" smtClean="0"/>
          </a:p>
        </p:txBody>
      </p:sp>
      <p:sp>
        <p:nvSpPr>
          <p:cNvPr id="105476" name="Rectangle 3"/>
          <p:cNvSpPr>
            <a:spLocks noGrp="1" noChangeArrowheads="1"/>
          </p:cNvSpPr>
          <p:nvPr>
            <p:ph idx="1"/>
          </p:nvPr>
        </p:nvSpPr>
        <p:spPr>
          <a:xfrm>
            <a:off x="304800" y="2209801"/>
            <a:ext cx="8520545" cy="3810000"/>
          </a:xfrm>
        </p:spPr>
        <p:txBody>
          <a:bodyPr>
            <a:noAutofit/>
          </a:bodyPr>
          <a:lstStyle/>
          <a:p>
            <a:pPr marL="342860" indent="-228573">
              <a:buClr>
                <a:schemeClr val="tx1"/>
              </a:buClr>
              <a:defRPr/>
            </a:pPr>
            <a:r>
              <a:rPr lang="en-US" sz="2400" dirty="0"/>
              <a:t>Distribution of reports depends on </a:t>
            </a:r>
          </a:p>
          <a:p>
            <a:pPr marL="800006" lvl="1" indent="-400003">
              <a:buClr>
                <a:schemeClr val="tx1"/>
              </a:buClr>
              <a:buFont typeface="Wingdings" pitchFamily="2" charset="2"/>
              <a:buChar char="Ø"/>
              <a:defRPr/>
            </a:pPr>
            <a:r>
              <a:rPr lang="en-US" sz="2400" dirty="0" smtClean="0"/>
              <a:t>The relationship of the auditors to the audited organization</a:t>
            </a:r>
          </a:p>
          <a:p>
            <a:pPr marL="800006" lvl="1" indent="-400003">
              <a:buClr>
                <a:schemeClr val="tx1"/>
              </a:buClr>
              <a:buFont typeface="Wingdings" pitchFamily="2" charset="2"/>
              <a:buChar char="Ø"/>
              <a:defRPr/>
            </a:pPr>
            <a:r>
              <a:rPr lang="en-US" sz="2400" dirty="0" smtClean="0"/>
              <a:t>The nature of the information contained in the report</a:t>
            </a:r>
          </a:p>
          <a:p>
            <a:pPr marL="171430" lvl="1" indent="0">
              <a:buClr>
                <a:schemeClr val="tx1"/>
              </a:buClr>
              <a:defRPr/>
            </a:pPr>
            <a:endParaRPr lang="en-US" sz="2400" dirty="0" smtClean="0"/>
          </a:p>
          <a:p>
            <a:pPr marL="114287" indent="285717">
              <a:buClr>
                <a:schemeClr val="tx1"/>
              </a:buClr>
              <a:defRPr/>
            </a:pPr>
            <a:r>
              <a:rPr lang="en-US" sz="2400" dirty="0"/>
              <a:t>GAGAS establishes different requirements for </a:t>
            </a:r>
          </a:p>
          <a:p>
            <a:pPr marL="800006" lvl="1" indent="-400003">
              <a:buClr>
                <a:schemeClr val="tx1"/>
              </a:buClr>
              <a:buFont typeface="Wingdings" pitchFamily="2" charset="2"/>
              <a:buChar char="Ø"/>
              <a:defRPr/>
            </a:pPr>
            <a:r>
              <a:rPr lang="en-US" sz="2400" dirty="0" smtClean="0"/>
              <a:t>Government audit organizations (external)</a:t>
            </a:r>
          </a:p>
          <a:p>
            <a:pPr marL="800006" lvl="1" indent="-400003">
              <a:buClr>
                <a:schemeClr val="tx1"/>
              </a:buClr>
              <a:buFont typeface="Wingdings" pitchFamily="2" charset="2"/>
              <a:buChar char="Ø"/>
              <a:defRPr/>
            </a:pPr>
            <a:r>
              <a:rPr lang="en-US" sz="2400" dirty="0" smtClean="0"/>
              <a:t>Internal audit organizations in government</a:t>
            </a:r>
          </a:p>
          <a:p>
            <a:pPr marL="800006" lvl="1" indent="-400003">
              <a:buClr>
                <a:schemeClr val="tx1"/>
              </a:buClr>
              <a:buFont typeface="Wingdings" pitchFamily="2" charset="2"/>
              <a:buChar char="Ø"/>
              <a:defRPr/>
            </a:pPr>
            <a:r>
              <a:rPr lang="en-US" sz="2400" dirty="0" smtClean="0"/>
              <a:t>Public accounting firms</a:t>
            </a:r>
          </a:p>
        </p:txBody>
      </p:sp>
      <p:sp>
        <p:nvSpPr>
          <p:cNvPr id="120837" name="Text Box 4"/>
          <p:cNvSpPr txBox="1">
            <a:spLocks noChangeArrowheads="1"/>
          </p:cNvSpPr>
          <p:nvPr/>
        </p:nvSpPr>
        <p:spPr bwMode="auto">
          <a:xfrm>
            <a:off x="381000" y="914400"/>
            <a:ext cx="8077200" cy="984885"/>
          </a:xfrm>
          <a:prstGeom prst="rect">
            <a:avLst/>
          </a:prstGeom>
          <a:noFill/>
          <a:ln w="9525">
            <a:noFill/>
            <a:miter lim="800000"/>
            <a:headEnd/>
            <a:tailEnd/>
          </a:ln>
        </p:spPr>
        <p:txBody>
          <a:bodyPr lIns="0" tIns="0" rIns="0" bIns="0">
            <a:spAutoFit/>
          </a:bodyPr>
          <a:lstStyle/>
          <a:p>
            <a:pPr>
              <a:spcBef>
                <a:spcPct val="50000"/>
              </a:spcBef>
            </a:pPr>
            <a:r>
              <a:rPr lang="en-US" sz="3200" dirty="0">
                <a:latin typeface="+mj-lt"/>
                <a:ea typeface="+mj-ea"/>
                <a:cs typeface="+mj-cs"/>
              </a:rPr>
              <a:t>Chapter 7: Performance Audits </a:t>
            </a:r>
            <a:br>
              <a:rPr lang="en-US" sz="3200" dirty="0">
                <a:latin typeface="+mj-lt"/>
                <a:ea typeface="+mj-ea"/>
                <a:cs typeface="+mj-cs"/>
              </a:rPr>
            </a:br>
            <a:r>
              <a:rPr lang="en-US" sz="3200" dirty="0">
                <a:latin typeface="+mj-lt"/>
                <a:ea typeface="+mj-ea"/>
                <a:cs typeface="+mj-cs"/>
              </a:rPr>
              <a:t>Issuing and Distributing Reports</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Rectangle 2"/>
          <p:cNvSpPr>
            <a:spLocks noGrp="1" noChangeArrowheads="1"/>
          </p:cNvSpPr>
          <p:nvPr>
            <p:ph type="title"/>
          </p:nvPr>
        </p:nvSpPr>
        <p:spPr/>
        <p:txBody>
          <a:bodyPr>
            <a:noAutofit/>
          </a:bodyPr>
          <a:lstStyle/>
          <a:p>
            <a:r>
              <a:rPr lang="en-US" b="0" smtClean="0"/>
              <a:t>The Yellow </a:t>
            </a:r>
            <a:r>
              <a:rPr lang="en-US" b="0" dirty="0" smtClean="0"/>
              <a:t>Book: </a:t>
            </a:r>
            <a:br>
              <a:rPr lang="en-US" b="0" dirty="0" smtClean="0"/>
            </a:br>
            <a:r>
              <a:rPr lang="en-US" b="0" dirty="0" smtClean="0"/>
              <a:t>What You Need to Know</a:t>
            </a:r>
          </a:p>
        </p:txBody>
      </p:sp>
      <p:sp>
        <p:nvSpPr>
          <p:cNvPr id="64516" name="Rectangle 3"/>
          <p:cNvSpPr>
            <a:spLocks noGrp="1" noChangeArrowheads="1"/>
          </p:cNvSpPr>
          <p:nvPr>
            <p:ph idx="1"/>
          </p:nvPr>
        </p:nvSpPr>
        <p:spPr/>
        <p:txBody>
          <a:bodyPr/>
          <a:lstStyle/>
          <a:p>
            <a:pPr algn="ctr">
              <a:buFontTx/>
              <a:buNone/>
            </a:pPr>
            <a:endParaRPr lang="en-US" dirty="0" smtClean="0"/>
          </a:p>
          <a:p>
            <a:pPr algn="ctr">
              <a:buFontTx/>
              <a:buNone/>
            </a:pPr>
            <a:endParaRPr lang="en-US" dirty="0" smtClean="0"/>
          </a:p>
          <a:p>
            <a:pPr algn="ctr">
              <a:buFontTx/>
              <a:buNone/>
            </a:pPr>
            <a:endParaRPr lang="en-US" dirty="0" smtClean="0"/>
          </a:p>
          <a:p>
            <a:pPr algn="ctr">
              <a:buFontTx/>
              <a:buNone/>
            </a:pPr>
            <a:r>
              <a:rPr lang="en-US" sz="3600" dirty="0">
                <a:solidFill>
                  <a:schemeClr val="tx1"/>
                </a:solidFill>
              </a:rPr>
              <a:t>Questions ?</a:t>
            </a:r>
          </a:p>
        </p:txBody>
      </p:sp>
      <p:sp>
        <p:nvSpPr>
          <p:cNvPr id="4" name="Slide Number Placeholder 3"/>
          <p:cNvSpPr>
            <a:spLocks noGrp="1"/>
          </p:cNvSpPr>
          <p:nvPr>
            <p:ph type="sldNum" sz="quarter" idx="12"/>
          </p:nvPr>
        </p:nvSpPr>
        <p:spPr/>
        <p:txBody>
          <a:bodyPr/>
          <a:lstStyle/>
          <a:p>
            <a:fld id="{BDD43D96-1123-4D58-B0A6-4D289A75BAB5}" type="slidenum">
              <a:rPr lang="en-US" smtClean="0"/>
              <a:pPr/>
              <a:t>56</a:t>
            </a:fld>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Slide Number Placeholder 5"/>
          <p:cNvSpPr txBox="1">
            <a:spLocks noGrp="1"/>
          </p:cNvSpPr>
          <p:nvPr/>
        </p:nvSpPr>
        <p:spPr bwMode="auto">
          <a:xfrm>
            <a:off x="8305800" y="6400800"/>
            <a:ext cx="533400" cy="304800"/>
          </a:xfrm>
          <a:prstGeom prst="rect">
            <a:avLst/>
          </a:prstGeom>
          <a:noFill/>
          <a:ln w="9525">
            <a:noFill/>
            <a:miter lim="800000"/>
            <a:headEnd/>
            <a:tailEnd/>
          </a:ln>
        </p:spPr>
        <p:txBody>
          <a:bodyPr lIns="0" tIns="0" rIns="0" bIns="0"/>
          <a:lstStyle/>
          <a:p>
            <a:pPr algn="r" eaLnBrk="0" hangingPunct="0"/>
            <a:endParaRPr lang="en-US" sz="1400" dirty="0">
              <a:solidFill>
                <a:srgbClr val="000066"/>
              </a:solidFill>
              <a:latin typeface="Helvetica" pitchFamily="34" charset="0"/>
              <a:ea typeface="ＭＳ Ｐゴシック"/>
              <a:cs typeface="ＭＳ Ｐゴシック"/>
            </a:endParaRPr>
          </a:p>
        </p:txBody>
      </p:sp>
      <p:sp>
        <p:nvSpPr>
          <p:cNvPr id="65540" name="Rectangle 2"/>
          <p:cNvSpPr>
            <a:spLocks noGrp="1" noChangeArrowheads="1"/>
          </p:cNvSpPr>
          <p:nvPr>
            <p:ph type="title"/>
          </p:nvPr>
        </p:nvSpPr>
        <p:spPr/>
        <p:txBody>
          <a:bodyPr anchor="t">
            <a:normAutofit/>
          </a:bodyPr>
          <a:lstStyle/>
          <a:p>
            <a:r>
              <a:rPr lang="en-US" b="0" dirty="0" smtClean="0"/>
              <a:t>Where to Find the Yellow Book</a:t>
            </a:r>
          </a:p>
        </p:txBody>
      </p:sp>
      <p:sp>
        <p:nvSpPr>
          <p:cNvPr id="65541" name="Rectangle 3"/>
          <p:cNvSpPr>
            <a:spLocks noGrp="1" noChangeArrowheads="1"/>
          </p:cNvSpPr>
          <p:nvPr>
            <p:ph idx="1"/>
          </p:nvPr>
        </p:nvSpPr>
        <p:spPr/>
        <p:txBody>
          <a:bodyPr>
            <a:normAutofit/>
          </a:bodyPr>
          <a:lstStyle/>
          <a:p>
            <a:pPr>
              <a:buClr>
                <a:srgbClr val="FF0000"/>
              </a:buClr>
              <a:buFont typeface="Wingdings" pitchFamily="2" charset="2"/>
              <a:buChar char="ü"/>
            </a:pPr>
            <a:endParaRPr lang="en-US" sz="2400" dirty="0">
              <a:solidFill>
                <a:schemeClr val="tx1"/>
              </a:solidFill>
            </a:endParaRPr>
          </a:p>
          <a:p>
            <a:r>
              <a:rPr lang="en-US" sz="2400" dirty="0">
                <a:solidFill>
                  <a:schemeClr val="tx1"/>
                </a:solidFill>
              </a:rPr>
              <a:t>The Yellow Book is available on GAO</a:t>
            </a:r>
            <a:r>
              <a:rPr lang="ja-JP" altLang="en-US" sz="2400" dirty="0">
                <a:solidFill>
                  <a:schemeClr val="tx1"/>
                </a:solidFill>
                <a:ea typeface="ＭＳ Ｐゴシック"/>
                <a:cs typeface="ＭＳ Ｐゴシック"/>
              </a:rPr>
              <a:t>’</a:t>
            </a:r>
            <a:r>
              <a:rPr lang="en-US" altLang="ja-JP" sz="2400" dirty="0">
                <a:solidFill>
                  <a:schemeClr val="tx1"/>
                </a:solidFill>
                <a:ea typeface="ＭＳ Ｐゴシック"/>
                <a:cs typeface="ＭＳ Ｐゴシック"/>
              </a:rPr>
              <a:t>s website at:</a:t>
            </a:r>
          </a:p>
          <a:p>
            <a:pPr marL="438099" indent="-38096">
              <a:buNone/>
            </a:pPr>
            <a:r>
              <a:rPr lang="en-US" sz="2400" dirty="0" smtClean="0">
                <a:hlinkClick r:id="rId3"/>
              </a:rPr>
              <a:t> </a:t>
            </a:r>
            <a:r>
              <a:rPr lang="en-US" sz="2400" dirty="0">
                <a:solidFill>
                  <a:schemeClr val="tx1"/>
                </a:solidFill>
                <a:hlinkClick r:id="rId3"/>
              </a:rPr>
              <a:t>www.gao.gov/yellowbook</a:t>
            </a:r>
            <a:r>
              <a:rPr lang="en-US" sz="2400" dirty="0">
                <a:solidFill>
                  <a:schemeClr val="tx1"/>
                </a:solidFill>
              </a:rPr>
              <a:t> </a:t>
            </a:r>
          </a:p>
          <a:p>
            <a:pPr algn="ctr"/>
            <a:endParaRPr lang="en-US" sz="2400" dirty="0">
              <a:solidFill>
                <a:schemeClr val="tx1"/>
              </a:solidFill>
            </a:endParaRPr>
          </a:p>
          <a:p>
            <a:r>
              <a:rPr lang="en-US" sz="2400" dirty="0">
                <a:solidFill>
                  <a:schemeClr val="tx1"/>
                </a:solidFill>
              </a:rPr>
              <a:t>For technical assistance, </a:t>
            </a:r>
            <a:r>
              <a:rPr lang="en-US" sz="2400" dirty="0" smtClean="0">
                <a:solidFill>
                  <a:schemeClr val="tx1"/>
                </a:solidFill>
              </a:rPr>
              <a:t>contact:</a:t>
            </a:r>
            <a:endParaRPr lang="en-US" sz="2400" dirty="0">
              <a:solidFill>
                <a:schemeClr val="tx1"/>
              </a:solidFill>
            </a:endParaRPr>
          </a:p>
          <a:p>
            <a:pPr marL="457146" indent="-57144">
              <a:buNone/>
            </a:pPr>
            <a:r>
              <a:rPr lang="en-US" sz="2400" dirty="0">
                <a:solidFill>
                  <a:srgbClr val="92D050"/>
                </a:solidFill>
                <a:hlinkClick r:id="rId4"/>
              </a:rPr>
              <a:t>yellowbook@gao.gov</a:t>
            </a:r>
            <a:endParaRPr lang="en-US" sz="2400" dirty="0">
              <a:solidFill>
                <a:srgbClr val="92D050"/>
              </a:solidFill>
            </a:endParaRPr>
          </a:p>
          <a:p>
            <a:pPr marL="457146" indent="-57144">
              <a:buNone/>
            </a:pPr>
            <a:r>
              <a:rPr lang="en-US" sz="2400" dirty="0">
                <a:solidFill>
                  <a:schemeClr val="tx1"/>
                </a:solidFill>
              </a:rPr>
              <a:t>or call (202) </a:t>
            </a:r>
            <a:r>
              <a:rPr lang="en-US" sz="2400" dirty="0" smtClean="0">
                <a:solidFill>
                  <a:schemeClr val="tx1"/>
                </a:solidFill>
              </a:rPr>
              <a:t>512-9535</a:t>
            </a:r>
            <a:endParaRPr lang="en-US" sz="2400" dirty="0">
              <a:solidFill>
                <a:schemeClr val="tx1"/>
              </a:solidFill>
            </a:endParaRPr>
          </a:p>
        </p:txBody>
      </p:sp>
      <p:sp>
        <p:nvSpPr>
          <p:cNvPr id="5" name="Slide Number Placeholder 4"/>
          <p:cNvSpPr>
            <a:spLocks noGrp="1"/>
          </p:cNvSpPr>
          <p:nvPr>
            <p:ph type="sldNum" sz="quarter" idx="12"/>
          </p:nvPr>
        </p:nvSpPr>
        <p:spPr/>
        <p:txBody>
          <a:bodyPr/>
          <a:lstStyle/>
          <a:p>
            <a:fld id="{BDD43D96-1123-4D58-B0A6-4D289A75BAB5}" type="slidenum">
              <a:rPr lang="en-US" smtClean="0"/>
              <a:pPr/>
              <a:t>57</a:t>
            </a:fld>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9" name="Rectangle 2"/>
          <p:cNvSpPr>
            <a:spLocks noGrp="1" noChangeArrowheads="1"/>
          </p:cNvSpPr>
          <p:nvPr>
            <p:ph type="title"/>
          </p:nvPr>
        </p:nvSpPr>
        <p:spPr/>
        <p:txBody>
          <a:bodyPr>
            <a:noAutofit/>
          </a:bodyPr>
          <a:lstStyle/>
          <a:p>
            <a:r>
              <a:rPr lang="en-US" b="0" dirty="0" smtClean="0"/>
              <a:t>Chapter 2: Types of GAGAS Engagements</a:t>
            </a:r>
          </a:p>
        </p:txBody>
      </p:sp>
      <p:sp>
        <p:nvSpPr>
          <p:cNvPr id="11270" name="Rectangle 3"/>
          <p:cNvSpPr>
            <a:spLocks noGrp="1" noChangeArrowheads="1"/>
          </p:cNvSpPr>
          <p:nvPr>
            <p:ph idx="1"/>
          </p:nvPr>
        </p:nvSpPr>
        <p:spPr/>
        <p:txBody>
          <a:bodyPr>
            <a:normAutofit/>
          </a:bodyPr>
          <a:lstStyle/>
          <a:p>
            <a:pPr>
              <a:tabLst>
                <a:tab pos="739688" algn="l"/>
              </a:tabLst>
            </a:pPr>
            <a:r>
              <a:rPr lang="en-US" sz="2400" dirty="0">
                <a:solidFill>
                  <a:schemeClr val="tx1"/>
                </a:solidFill>
              </a:rPr>
              <a:t>All audits begin with objectives, and those objectives determine the type of audit to be performed and the applicable standards to be followed. </a:t>
            </a:r>
          </a:p>
          <a:p>
            <a:pPr>
              <a:tabLst>
                <a:tab pos="739688" algn="l"/>
              </a:tabLst>
            </a:pPr>
            <a:r>
              <a:rPr lang="en-US" sz="2400" dirty="0">
                <a:solidFill>
                  <a:schemeClr val="tx1"/>
                </a:solidFill>
              </a:rPr>
              <a:t>The types of audits that are covered by GAGAS, as defined by their objectives, are classified in the Yellow Book as </a:t>
            </a:r>
          </a:p>
          <a:p>
            <a:pPr marL="739688" lvl="1" indent="-173018">
              <a:buFont typeface="Wingdings" pitchFamily="2" charset="2"/>
              <a:buChar char="Ø"/>
              <a:tabLst>
                <a:tab pos="739688" algn="l"/>
              </a:tabLst>
            </a:pPr>
            <a:r>
              <a:rPr lang="en-US" sz="2400" dirty="0" smtClean="0">
                <a:solidFill>
                  <a:schemeClr val="tx1"/>
                </a:solidFill>
              </a:rPr>
              <a:t>Financial audits, </a:t>
            </a:r>
          </a:p>
          <a:p>
            <a:pPr marL="739688" lvl="1" indent="-173018">
              <a:buFont typeface="Wingdings" pitchFamily="2" charset="2"/>
              <a:buChar char="Ø"/>
              <a:tabLst>
                <a:tab pos="739688" algn="l"/>
              </a:tabLst>
            </a:pPr>
            <a:r>
              <a:rPr lang="en-US" sz="2400" dirty="0" smtClean="0">
                <a:solidFill>
                  <a:schemeClr val="tx1"/>
                </a:solidFill>
              </a:rPr>
              <a:t>Attestation engagements, and </a:t>
            </a:r>
          </a:p>
          <a:p>
            <a:pPr marL="739688" lvl="1" indent="-173018">
              <a:buFont typeface="Wingdings" pitchFamily="2" charset="2"/>
              <a:buChar char="Ø"/>
              <a:tabLst>
                <a:tab pos="739688" algn="l"/>
              </a:tabLst>
            </a:pPr>
            <a:r>
              <a:rPr lang="en-US" sz="2400" dirty="0" smtClean="0">
                <a:solidFill>
                  <a:schemeClr val="tx1"/>
                </a:solidFill>
              </a:rPr>
              <a:t>Performance audits.</a:t>
            </a:r>
          </a:p>
        </p:txBody>
      </p:sp>
      <p:sp>
        <p:nvSpPr>
          <p:cNvPr id="6" name="Slide Number Placeholder 5"/>
          <p:cNvSpPr>
            <a:spLocks noGrp="1"/>
          </p:cNvSpPr>
          <p:nvPr>
            <p:ph type="sldNum" sz="quarter" idx="12"/>
          </p:nvPr>
        </p:nvSpPr>
        <p:spPr/>
        <p:txBody>
          <a:bodyPr/>
          <a:lstStyle/>
          <a:p>
            <a:fld id="{BDD43D96-1123-4D58-B0A6-4D289A75BAB5}" type="slidenum">
              <a:rPr lang="en-US" smtClean="0"/>
              <a:pPr/>
              <a:t>6</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2"/>
          <p:cNvSpPr>
            <a:spLocks noGrp="1" noChangeArrowheads="1"/>
          </p:cNvSpPr>
          <p:nvPr>
            <p:ph type="title"/>
          </p:nvPr>
        </p:nvSpPr>
        <p:spPr/>
        <p:txBody>
          <a:bodyPr>
            <a:noAutofit/>
          </a:bodyPr>
          <a:lstStyle/>
          <a:p>
            <a:r>
              <a:rPr lang="en-US" b="0" dirty="0" smtClean="0"/>
              <a:t>Chapter 2: Attestation Engagements</a:t>
            </a:r>
          </a:p>
        </p:txBody>
      </p:sp>
      <p:sp>
        <p:nvSpPr>
          <p:cNvPr id="13317" name="Rectangle 3"/>
          <p:cNvSpPr>
            <a:spLocks noGrp="1" noChangeArrowheads="1"/>
          </p:cNvSpPr>
          <p:nvPr>
            <p:ph idx="1"/>
          </p:nvPr>
        </p:nvSpPr>
        <p:spPr/>
        <p:txBody>
          <a:bodyPr>
            <a:noAutofit/>
          </a:bodyPr>
          <a:lstStyle/>
          <a:p>
            <a:r>
              <a:rPr lang="en-US" sz="2400" dirty="0">
                <a:solidFill>
                  <a:schemeClr val="tx1"/>
                </a:solidFill>
              </a:rPr>
              <a:t>Attestation engagements can cover a broad range of financial or non-financial objectives and may provide different levels of assurance about the subject matter or assertion depending on the users’ needs.</a:t>
            </a:r>
          </a:p>
          <a:p>
            <a:r>
              <a:rPr lang="en-US" sz="2400" dirty="0">
                <a:solidFill>
                  <a:schemeClr val="tx1"/>
                </a:solidFill>
              </a:rPr>
              <a:t>The three types of attestation engagements are:</a:t>
            </a:r>
          </a:p>
          <a:p>
            <a:pPr lvl="1">
              <a:buFont typeface="Wingdings" pitchFamily="2" charset="2"/>
              <a:buChar char="Ø"/>
            </a:pPr>
            <a:r>
              <a:rPr lang="en-US" sz="2400" dirty="0" smtClean="0">
                <a:solidFill>
                  <a:schemeClr val="tx1"/>
                </a:solidFill>
              </a:rPr>
              <a:t>Examination</a:t>
            </a:r>
          </a:p>
          <a:p>
            <a:pPr lvl="1">
              <a:buFont typeface="Wingdings" pitchFamily="2" charset="2"/>
              <a:buChar char="Ø"/>
            </a:pPr>
            <a:r>
              <a:rPr lang="en-US" sz="2400" dirty="0" smtClean="0">
                <a:solidFill>
                  <a:schemeClr val="tx1"/>
                </a:solidFill>
              </a:rPr>
              <a:t>Review</a:t>
            </a:r>
          </a:p>
          <a:p>
            <a:pPr lvl="1">
              <a:buFont typeface="Wingdings" pitchFamily="2" charset="2"/>
              <a:buChar char="Ø"/>
            </a:pPr>
            <a:r>
              <a:rPr lang="en-US" sz="2400" dirty="0" smtClean="0">
                <a:solidFill>
                  <a:schemeClr val="tx1"/>
                </a:solidFill>
              </a:rPr>
              <a:t>Agreed-Upon Procedures</a:t>
            </a:r>
          </a:p>
        </p:txBody>
      </p:sp>
      <p:sp>
        <p:nvSpPr>
          <p:cNvPr id="5" name="Slide Number Placeholder 4"/>
          <p:cNvSpPr>
            <a:spLocks noGrp="1"/>
          </p:cNvSpPr>
          <p:nvPr>
            <p:ph type="sldNum" sz="quarter" idx="12"/>
          </p:nvPr>
        </p:nvSpPr>
        <p:spPr/>
        <p:txBody>
          <a:bodyPr/>
          <a:lstStyle/>
          <a:p>
            <a:fld id="{BDD43D96-1123-4D58-B0A6-4D289A75BAB5}" type="slidenum">
              <a:rPr lang="en-US" smtClean="0"/>
              <a:pPr/>
              <a:t>7</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title"/>
          </p:nvPr>
        </p:nvSpPr>
        <p:spPr/>
        <p:txBody>
          <a:bodyPr>
            <a:normAutofit/>
          </a:bodyPr>
          <a:lstStyle/>
          <a:p>
            <a:r>
              <a:rPr lang="en-US" b="0" dirty="0" smtClean="0"/>
              <a:t>Chapter 2: Performance Audits</a:t>
            </a:r>
          </a:p>
        </p:txBody>
      </p:sp>
      <p:sp>
        <p:nvSpPr>
          <p:cNvPr id="14340" name="Rectangle 3"/>
          <p:cNvSpPr>
            <a:spLocks noGrp="1" noChangeArrowheads="1"/>
          </p:cNvSpPr>
          <p:nvPr>
            <p:ph idx="1"/>
          </p:nvPr>
        </p:nvSpPr>
        <p:spPr/>
        <p:txBody>
          <a:bodyPr>
            <a:noAutofit/>
          </a:bodyPr>
          <a:lstStyle/>
          <a:p>
            <a:r>
              <a:rPr lang="en-US" sz="2400" dirty="0">
                <a:solidFill>
                  <a:schemeClr val="tx1"/>
                </a:solidFill>
              </a:rPr>
              <a:t>Performance audits are defined as audits that provide findings or conclusions based on an evaluation of sufficient, appropriate evidence against criteria</a:t>
            </a:r>
          </a:p>
          <a:p>
            <a:r>
              <a:rPr lang="en-US" sz="2400" dirty="0">
                <a:solidFill>
                  <a:schemeClr val="tx1"/>
                </a:solidFill>
              </a:rPr>
              <a:t>Performance audits provide objective analysis to assist management and those charged with governance and oversight in using the information to </a:t>
            </a:r>
          </a:p>
          <a:p>
            <a:pPr lvl="1">
              <a:buFont typeface="Wingdings" pitchFamily="2" charset="2"/>
              <a:buChar char="Ø"/>
            </a:pPr>
            <a:r>
              <a:rPr lang="en-US" sz="2400" dirty="0" smtClean="0">
                <a:solidFill>
                  <a:schemeClr val="tx1"/>
                </a:solidFill>
              </a:rPr>
              <a:t>Improve program performance and operations</a:t>
            </a:r>
          </a:p>
          <a:p>
            <a:pPr lvl="1">
              <a:buFont typeface="Wingdings" pitchFamily="2" charset="2"/>
              <a:buChar char="Ø"/>
            </a:pPr>
            <a:r>
              <a:rPr lang="en-US" sz="2400" dirty="0" smtClean="0">
                <a:solidFill>
                  <a:schemeClr val="tx1"/>
                </a:solidFill>
              </a:rPr>
              <a:t>Reduce costs</a:t>
            </a:r>
          </a:p>
          <a:p>
            <a:pPr lvl="1">
              <a:buFont typeface="Wingdings" pitchFamily="2" charset="2"/>
              <a:buChar char="Ø"/>
            </a:pPr>
            <a:r>
              <a:rPr lang="en-US" sz="2400" dirty="0" smtClean="0">
                <a:solidFill>
                  <a:schemeClr val="tx1"/>
                </a:solidFill>
              </a:rPr>
              <a:t>Facilitate decision making, and </a:t>
            </a:r>
          </a:p>
          <a:p>
            <a:pPr lvl="1">
              <a:buFont typeface="Wingdings" pitchFamily="2" charset="2"/>
              <a:buChar char="Ø"/>
            </a:pPr>
            <a:r>
              <a:rPr lang="en-US" sz="2400" dirty="0" smtClean="0">
                <a:solidFill>
                  <a:schemeClr val="tx1"/>
                </a:solidFill>
              </a:rPr>
              <a:t>Contribute to public accountability</a:t>
            </a:r>
          </a:p>
        </p:txBody>
      </p:sp>
      <p:sp>
        <p:nvSpPr>
          <p:cNvPr id="4" name="Slide Number Placeholder 3"/>
          <p:cNvSpPr>
            <a:spLocks noGrp="1"/>
          </p:cNvSpPr>
          <p:nvPr>
            <p:ph type="sldNum" sz="quarter" idx="12"/>
          </p:nvPr>
        </p:nvSpPr>
        <p:spPr/>
        <p:txBody>
          <a:bodyPr/>
          <a:lstStyle/>
          <a:p>
            <a:fld id="{BDD43D96-1123-4D58-B0A6-4D289A75BAB5}" type="slidenum">
              <a:rPr lang="en-US" smtClean="0"/>
              <a:pPr/>
              <a:t>8</a:t>
            </a:fld>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
          <p:cNvSpPr>
            <a:spLocks noGrp="1" noChangeArrowheads="1"/>
          </p:cNvSpPr>
          <p:nvPr>
            <p:ph type="title"/>
          </p:nvPr>
        </p:nvSpPr>
        <p:spPr/>
        <p:txBody>
          <a:bodyPr>
            <a:normAutofit fontScale="90000"/>
          </a:bodyPr>
          <a:lstStyle/>
          <a:p>
            <a:r>
              <a:rPr lang="en-US" dirty="0" smtClean="0"/>
              <a:t/>
            </a:r>
            <a:br>
              <a:rPr lang="en-US" dirty="0" smtClean="0"/>
            </a:br>
            <a:r>
              <a:rPr lang="en-US" sz="3600" b="0" dirty="0" smtClean="0"/>
              <a:t>Chapter 2: Use of Terminology  </a:t>
            </a:r>
            <a:r>
              <a:rPr lang="en-US" b="0" dirty="0" smtClean="0"/>
              <a:t/>
            </a:r>
            <a:br>
              <a:rPr lang="en-US" b="0" dirty="0" smtClean="0"/>
            </a:br>
            <a:endParaRPr lang="en-US" b="0" dirty="0" smtClean="0"/>
          </a:p>
        </p:txBody>
      </p:sp>
      <p:sp>
        <p:nvSpPr>
          <p:cNvPr id="18436" name="Rectangle 3"/>
          <p:cNvSpPr>
            <a:spLocks noGrp="1" noChangeArrowheads="1"/>
          </p:cNvSpPr>
          <p:nvPr>
            <p:ph idx="1"/>
          </p:nvPr>
        </p:nvSpPr>
        <p:spPr/>
        <p:txBody>
          <a:bodyPr>
            <a:normAutofit/>
          </a:bodyPr>
          <a:lstStyle/>
          <a:p>
            <a:pPr marL="0" indent="0">
              <a:lnSpc>
                <a:spcPct val="80000"/>
              </a:lnSpc>
              <a:buNone/>
              <a:defRPr/>
            </a:pPr>
            <a:endParaRPr lang="en-US" sz="2400" dirty="0" smtClean="0">
              <a:solidFill>
                <a:schemeClr val="tx1"/>
              </a:solidFill>
            </a:endParaRPr>
          </a:p>
          <a:p>
            <a:pPr marL="0" indent="0">
              <a:lnSpc>
                <a:spcPct val="80000"/>
              </a:lnSpc>
              <a:buNone/>
              <a:defRPr/>
            </a:pPr>
            <a:r>
              <a:rPr lang="en-US" sz="2400" dirty="0" smtClean="0">
                <a:solidFill>
                  <a:schemeClr val="tx1"/>
                </a:solidFill>
              </a:rPr>
              <a:t>Standardized </a:t>
            </a:r>
            <a:r>
              <a:rPr lang="en-US" sz="2400" dirty="0">
                <a:solidFill>
                  <a:schemeClr val="tx1"/>
                </a:solidFill>
              </a:rPr>
              <a:t>language to define the auditor requirements</a:t>
            </a:r>
          </a:p>
          <a:p>
            <a:pPr marL="228573" lvl="1" indent="-228573">
              <a:lnSpc>
                <a:spcPct val="80000"/>
              </a:lnSpc>
              <a:defRPr/>
            </a:pPr>
            <a:r>
              <a:rPr lang="en-US" sz="2400" dirty="0" smtClean="0">
                <a:solidFill>
                  <a:schemeClr val="tx1"/>
                </a:solidFill>
              </a:rPr>
              <a:t>Consistent with AU-C 200:</a:t>
            </a:r>
          </a:p>
          <a:p>
            <a:pPr marL="685719" lvl="2" indent="-393654">
              <a:lnSpc>
                <a:spcPct val="75000"/>
              </a:lnSpc>
              <a:buFont typeface="Wingdings" pitchFamily="2" charset="2"/>
              <a:buChar char="Ø"/>
              <a:defRPr/>
            </a:pPr>
            <a:r>
              <a:rPr lang="en-US" sz="2400" b="1" dirty="0">
                <a:solidFill>
                  <a:schemeClr val="tx1"/>
                </a:solidFill>
              </a:rPr>
              <a:t>Must</a:t>
            </a:r>
            <a:r>
              <a:rPr lang="en-US" sz="2400" dirty="0">
                <a:solidFill>
                  <a:schemeClr val="tx1"/>
                </a:solidFill>
              </a:rPr>
              <a:t> indicates an unconditional requirement</a:t>
            </a:r>
          </a:p>
          <a:p>
            <a:pPr marL="685719" lvl="2" indent="-393654">
              <a:lnSpc>
                <a:spcPct val="75000"/>
              </a:lnSpc>
              <a:buFont typeface="Wingdings" pitchFamily="2" charset="2"/>
              <a:buChar char="Ø"/>
              <a:defRPr/>
            </a:pPr>
            <a:r>
              <a:rPr lang="en-US" sz="2400" b="1" dirty="0">
                <a:solidFill>
                  <a:schemeClr val="tx1"/>
                </a:solidFill>
              </a:rPr>
              <a:t>Should</a:t>
            </a:r>
            <a:r>
              <a:rPr lang="en-US" sz="2400" dirty="0">
                <a:solidFill>
                  <a:schemeClr val="tx1"/>
                </a:solidFill>
              </a:rPr>
              <a:t> indicates a presumptively mandatory requirement</a:t>
            </a:r>
          </a:p>
          <a:p>
            <a:pPr marL="685719" lvl="2" indent="-393654">
              <a:lnSpc>
                <a:spcPct val="75000"/>
              </a:lnSpc>
              <a:buFont typeface="Wingdings" pitchFamily="2" charset="2"/>
              <a:buChar char="Ø"/>
              <a:defRPr/>
            </a:pPr>
            <a:r>
              <a:rPr lang="en-US" sz="2400" dirty="0">
                <a:solidFill>
                  <a:schemeClr val="tx1"/>
                </a:solidFill>
              </a:rPr>
              <a:t>Text not using the above conventions is considered explanatory material</a:t>
            </a:r>
          </a:p>
        </p:txBody>
      </p:sp>
      <p:sp>
        <p:nvSpPr>
          <p:cNvPr id="4" name="Slide Number Placeholder 3"/>
          <p:cNvSpPr>
            <a:spLocks noGrp="1"/>
          </p:cNvSpPr>
          <p:nvPr>
            <p:ph type="sldNum" sz="quarter" idx="12"/>
          </p:nvPr>
        </p:nvSpPr>
        <p:spPr/>
        <p:txBody>
          <a:bodyPr/>
          <a:lstStyle/>
          <a:p>
            <a:fld id="{BDD43D96-1123-4D58-B0A6-4D289A75BAB5}" type="slidenum">
              <a:rPr lang="en-US" smtClean="0"/>
              <a:pPr/>
              <a:t>9</a:t>
            </a:fld>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2014 GAO">
  <a:themeElements>
    <a:clrScheme name="GAO Color Palette">
      <a:dk1>
        <a:srgbClr val="044F91"/>
      </a:dk1>
      <a:lt1>
        <a:sysClr val="window" lastClr="FFFFFF"/>
      </a:lt1>
      <a:dk2>
        <a:srgbClr val="044F91"/>
      </a:dk2>
      <a:lt2>
        <a:srgbClr val="FFFFFF"/>
      </a:lt2>
      <a:accent1>
        <a:srgbClr val="99CCFF"/>
      </a:accent1>
      <a:accent2>
        <a:srgbClr val="409993"/>
      </a:accent2>
      <a:accent3>
        <a:srgbClr val="330033"/>
      </a:accent3>
      <a:accent4>
        <a:srgbClr val="A71930"/>
      </a:accent4>
      <a:accent5>
        <a:srgbClr val="BB9115"/>
      </a:accent5>
      <a:accent6>
        <a:srgbClr val="129548"/>
      </a:accent6>
      <a:hlink>
        <a:srgbClr val="0000FF"/>
      </a:hlink>
      <a:folHlink>
        <a:srgbClr val="7030A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1_GAO Color Final with Flag">
  <a:themeElements>
    <a:clrScheme name="GAO Color Palette">
      <a:dk1>
        <a:srgbClr val="044F91"/>
      </a:dk1>
      <a:lt1>
        <a:sysClr val="window" lastClr="FFFFFF"/>
      </a:lt1>
      <a:dk2>
        <a:srgbClr val="044F91"/>
      </a:dk2>
      <a:lt2>
        <a:srgbClr val="FFFFFF"/>
      </a:lt2>
      <a:accent1>
        <a:srgbClr val="99CCFF"/>
      </a:accent1>
      <a:accent2>
        <a:srgbClr val="409993"/>
      </a:accent2>
      <a:accent3>
        <a:srgbClr val="330033"/>
      </a:accent3>
      <a:accent4>
        <a:srgbClr val="A71930"/>
      </a:accent4>
      <a:accent5>
        <a:srgbClr val="BB9115"/>
      </a:accent5>
      <a:accent6>
        <a:srgbClr val="129548"/>
      </a:accent6>
      <a:hlink>
        <a:srgbClr val="0000FF"/>
      </a:hlink>
      <a:folHlink>
        <a:srgbClr val="7030A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1_GAO B&amp;W Preliminary with Flag">
  <a:themeElements>
    <a:clrScheme name="GAO Color Palette">
      <a:dk1>
        <a:srgbClr val="044F91"/>
      </a:dk1>
      <a:lt1>
        <a:sysClr val="window" lastClr="FFFFFF"/>
      </a:lt1>
      <a:dk2>
        <a:srgbClr val="044F91"/>
      </a:dk2>
      <a:lt2>
        <a:srgbClr val="FFFFFF"/>
      </a:lt2>
      <a:accent1>
        <a:srgbClr val="99CCFF"/>
      </a:accent1>
      <a:accent2>
        <a:srgbClr val="409993"/>
      </a:accent2>
      <a:accent3>
        <a:srgbClr val="330033"/>
      </a:accent3>
      <a:accent4>
        <a:srgbClr val="A71930"/>
      </a:accent4>
      <a:accent5>
        <a:srgbClr val="BB9115"/>
      </a:accent5>
      <a:accent6>
        <a:srgbClr val="129548"/>
      </a:accent6>
      <a:hlink>
        <a:srgbClr val="0000FF"/>
      </a:hlink>
      <a:folHlink>
        <a:srgbClr val="7030A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1_GAO B&amp;W Final with Flag">
  <a:themeElements>
    <a:clrScheme name="GAO Color Palette">
      <a:dk1>
        <a:srgbClr val="044F91"/>
      </a:dk1>
      <a:lt1>
        <a:sysClr val="window" lastClr="FFFFFF"/>
      </a:lt1>
      <a:dk2>
        <a:srgbClr val="044F91"/>
      </a:dk2>
      <a:lt2>
        <a:srgbClr val="FFFFFF"/>
      </a:lt2>
      <a:accent1>
        <a:srgbClr val="99CCFF"/>
      </a:accent1>
      <a:accent2>
        <a:srgbClr val="409993"/>
      </a:accent2>
      <a:accent3>
        <a:srgbClr val="330033"/>
      </a:accent3>
      <a:accent4>
        <a:srgbClr val="A71930"/>
      </a:accent4>
      <a:accent5>
        <a:srgbClr val="BB9115"/>
      </a:accent5>
      <a:accent6>
        <a:srgbClr val="129548"/>
      </a:accent6>
      <a:hlink>
        <a:srgbClr val="0000FF"/>
      </a:hlink>
      <a:folHlink>
        <a:srgbClr val="7030A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1_GAO Color Preliminary w/o Flag">
  <a:themeElements>
    <a:clrScheme name="GAO Color Palette">
      <a:dk1>
        <a:srgbClr val="044F91"/>
      </a:dk1>
      <a:lt1>
        <a:sysClr val="window" lastClr="FFFFFF"/>
      </a:lt1>
      <a:dk2>
        <a:srgbClr val="044F91"/>
      </a:dk2>
      <a:lt2>
        <a:srgbClr val="FFFFFF"/>
      </a:lt2>
      <a:accent1>
        <a:srgbClr val="99CCFF"/>
      </a:accent1>
      <a:accent2>
        <a:srgbClr val="409993"/>
      </a:accent2>
      <a:accent3>
        <a:srgbClr val="330033"/>
      </a:accent3>
      <a:accent4>
        <a:srgbClr val="A71930"/>
      </a:accent4>
      <a:accent5>
        <a:srgbClr val="BB9115"/>
      </a:accent5>
      <a:accent6>
        <a:srgbClr val="129548"/>
      </a:accent6>
      <a:hlink>
        <a:srgbClr val="0000FF"/>
      </a:hlink>
      <a:folHlink>
        <a:srgbClr val="7030A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1_GAO Color Final w/o Flag">
  <a:themeElements>
    <a:clrScheme name="GAO Color Palette">
      <a:dk1>
        <a:srgbClr val="044F91"/>
      </a:dk1>
      <a:lt1>
        <a:sysClr val="window" lastClr="FFFFFF"/>
      </a:lt1>
      <a:dk2>
        <a:srgbClr val="044F91"/>
      </a:dk2>
      <a:lt2>
        <a:srgbClr val="FFFFFF"/>
      </a:lt2>
      <a:accent1>
        <a:srgbClr val="99CCFF"/>
      </a:accent1>
      <a:accent2>
        <a:srgbClr val="409993"/>
      </a:accent2>
      <a:accent3>
        <a:srgbClr val="330033"/>
      </a:accent3>
      <a:accent4>
        <a:srgbClr val="A71930"/>
      </a:accent4>
      <a:accent5>
        <a:srgbClr val="BB9115"/>
      </a:accent5>
      <a:accent6>
        <a:srgbClr val="129548"/>
      </a:accent6>
      <a:hlink>
        <a:srgbClr val="0000FF"/>
      </a:hlink>
      <a:folHlink>
        <a:srgbClr val="7030A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1_GAO B&amp;W Preliminary w/o Flag">
  <a:themeElements>
    <a:clrScheme name="GAO Color Palette">
      <a:dk1>
        <a:srgbClr val="044F91"/>
      </a:dk1>
      <a:lt1>
        <a:sysClr val="window" lastClr="FFFFFF"/>
      </a:lt1>
      <a:dk2>
        <a:srgbClr val="044F91"/>
      </a:dk2>
      <a:lt2>
        <a:srgbClr val="FFFFFF"/>
      </a:lt2>
      <a:accent1>
        <a:srgbClr val="99CCFF"/>
      </a:accent1>
      <a:accent2>
        <a:srgbClr val="409993"/>
      </a:accent2>
      <a:accent3>
        <a:srgbClr val="330033"/>
      </a:accent3>
      <a:accent4>
        <a:srgbClr val="A71930"/>
      </a:accent4>
      <a:accent5>
        <a:srgbClr val="BB9115"/>
      </a:accent5>
      <a:accent6>
        <a:srgbClr val="129548"/>
      </a:accent6>
      <a:hlink>
        <a:srgbClr val="0000FF"/>
      </a:hlink>
      <a:folHlink>
        <a:srgbClr val="7030A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6.xml><?xml version="1.0" encoding="utf-8"?>
<a:theme xmlns:a="http://schemas.openxmlformats.org/drawingml/2006/main" name="1_GAO B&amp;W Final w/o Flag">
  <a:themeElements>
    <a:clrScheme name="GAO Color Palette">
      <a:dk1>
        <a:srgbClr val="044F91"/>
      </a:dk1>
      <a:lt1>
        <a:sysClr val="window" lastClr="FFFFFF"/>
      </a:lt1>
      <a:dk2>
        <a:srgbClr val="044F91"/>
      </a:dk2>
      <a:lt2>
        <a:srgbClr val="FFFFFF"/>
      </a:lt2>
      <a:accent1>
        <a:srgbClr val="99CCFF"/>
      </a:accent1>
      <a:accent2>
        <a:srgbClr val="409993"/>
      </a:accent2>
      <a:accent3>
        <a:srgbClr val="330033"/>
      </a:accent3>
      <a:accent4>
        <a:srgbClr val="A71930"/>
      </a:accent4>
      <a:accent5>
        <a:srgbClr val="BB9115"/>
      </a:accent5>
      <a:accent6>
        <a:srgbClr val="129548"/>
      </a:accent6>
      <a:hlink>
        <a:srgbClr val="0000FF"/>
      </a:hlink>
      <a:folHlink>
        <a:srgbClr val="7030A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GAO Color Final with Flag">
  <a:themeElements>
    <a:clrScheme name="GAO Color Palette">
      <a:dk1>
        <a:srgbClr val="044F91"/>
      </a:dk1>
      <a:lt1>
        <a:sysClr val="window" lastClr="FFFFFF"/>
      </a:lt1>
      <a:dk2>
        <a:srgbClr val="044F91"/>
      </a:dk2>
      <a:lt2>
        <a:srgbClr val="FFFFFF"/>
      </a:lt2>
      <a:accent1>
        <a:srgbClr val="99CCFF"/>
      </a:accent1>
      <a:accent2>
        <a:srgbClr val="409993"/>
      </a:accent2>
      <a:accent3>
        <a:srgbClr val="330033"/>
      </a:accent3>
      <a:accent4>
        <a:srgbClr val="A71930"/>
      </a:accent4>
      <a:accent5>
        <a:srgbClr val="BB9115"/>
      </a:accent5>
      <a:accent6>
        <a:srgbClr val="129548"/>
      </a:accent6>
      <a:hlink>
        <a:srgbClr val="0000FF"/>
      </a:hlink>
      <a:folHlink>
        <a:srgbClr val="7030A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GAO B&amp;W Preliminary with Flag">
  <a:themeElements>
    <a:clrScheme name="GAO Color Palette">
      <a:dk1>
        <a:srgbClr val="044F91"/>
      </a:dk1>
      <a:lt1>
        <a:sysClr val="window" lastClr="FFFFFF"/>
      </a:lt1>
      <a:dk2>
        <a:srgbClr val="044F91"/>
      </a:dk2>
      <a:lt2>
        <a:srgbClr val="FFFFFF"/>
      </a:lt2>
      <a:accent1>
        <a:srgbClr val="99CCFF"/>
      </a:accent1>
      <a:accent2>
        <a:srgbClr val="409993"/>
      </a:accent2>
      <a:accent3>
        <a:srgbClr val="330033"/>
      </a:accent3>
      <a:accent4>
        <a:srgbClr val="A71930"/>
      </a:accent4>
      <a:accent5>
        <a:srgbClr val="BB9115"/>
      </a:accent5>
      <a:accent6>
        <a:srgbClr val="129548"/>
      </a:accent6>
      <a:hlink>
        <a:srgbClr val="0000FF"/>
      </a:hlink>
      <a:folHlink>
        <a:srgbClr val="7030A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GAO B&amp;W Final with Flag">
  <a:themeElements>
    <a:clrScheme name="GAO Color Palette">
      <a:dk1>
        <a:srgbClr val="044F91"/>
      </a:dk1>
      <a:lt1>
        <a:sysClr val="window" lastClr="FFFFFF"/>
      </a:lt1>
      <a:dk2>
        <a:srgbClr val="044F91"/>
      </a:dk2>
      <a:lt2>
        <a:srgbClr val="FFFFFF"/>
      </a:lt2>
      <a:accent1>
        <a:srgbClr val="99CCFF"/>
      </a:accent1>
      <a:accent2>
        <a:srgbClr val="409993"/>
      </a:accent2>
      <a:accent3>
        <a:srgbClr val="330033"/>
      </a:accent3>
      <a:accent4>
        <a:srgbClr val="A71930"/>
      </a:accent4>
      <a:accent5>
        <a:srgbClr val="BB9115"/>
      </a:accent5>
      <a:accent6>
        <a:srgbClr val="129548"/>
      </a:accent6>
      <a:hlink>
        <a:srgbClr val="0000FF"/>
      </a:hlink>
      <a:folHlink>
        <a:srgbClr val="7030A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GAO Color Preliminary w/o Flag">
  <a:themeElements>
    <a:clrScheme name="GAO Color Palette">
      <a:dk1>
        <a:srgbClr val="044F91"/>
      </a:dk1>
      <a:lt1>
        <a:sysClr val="window" lastClr="FFFFFF"/>
      </a:lt1>
      <a:dk2>
        <a:srgbClr val="044F91"/>
      </a:dk2>
      <a:lt2>
        <a:srgbClr val="FFFFFF"/>
      </a:lt2>
      <a:accent1>
        <a:srgbClr val="99CCFF"/>
      </a:accent1>
      <a:accent2>
        <a:srgbClr val="409993"/>
      </a:accent2>
      <a:accent3>
        <a:srgbClr val="330033"/>
      </a:accent3>
      <a:accent4>
        <a:srgbClr val="A71930"/>
      </a:accent4>
      <a:accent5>
        <a:srgbClr val="BB9115"/>
      </a:accent5>
      <a:accent6>
        <a:srgbClr val="129548"/>
      </a:accent6>
      <a:hlink>
        <a:srgbClr val="0000FF"/>
      </a:hlink>
      <a:folHlink>
        <a:srgbClr val="7030A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GAO Color Final w/o Flag">
  <a:themeElements>
    <a:clrScheme name="GAO Color Palette">
      <a:dk1>
        <a:srgbClr val="044F91"/>
      </a:dk1>
      <a:lt1>
        <a:sysClr val="window" lastClr="FFFFFF"/>
      </a:lt1>
      <a:dk2>
        <a:srgbClr val="044F91"/>
      </a:dk2>
      <a:lt2>
        <a:srgbClr val="FFFFFF"/>
      </a:lt2>
      <a:accent1>
        <a:srgbClr val="99CCFF"/>
      </a:accent1>
      <a:accent2>
        <a:srgbClr val="409993"/>
      </a:accent2>
      <a:accent3>
        <a:srgbClr val="330033"/>
      </a:accent3>
      <a:accent4>
        <a:srgbClr val="A71930"/>
      </a:accent4>
      <a:accent5>
        <a:srgbClr val="BB9115"/>
      </a:accent5>
      <a:accent6>
        <a:srgbClr val="129548"/>
      </a:accent6>
      <a:hlink>
        <a:srgbClr val="0000FF"/>
      </a:hlink>
      <a:folHlink>
        <a:srgbClr val="7030A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GAO B&amp;W Preliminary w/o Flag">
  <a:themeElements>
    <a:clrScheme name="GAO Color Palette">
      <a:dk1>
        <a:srgbClr val="044F91"/>
      </a:dk1>
      <a:lt1>
        <a:sysClr val="window" lastClr="FFFFFF"/>
      </a:lt1>
      <a:dk2>
        <a:srgbClr val="044F91"/>
      </a:dk2>
      <a:lt2>
        <a:srgbClr val="FFFFFF"/>
      </a:lt2>
      <a:accent1>
        <a:srgbClr val="99CCFF"/>
      </a:accent1>
      <a:accent2>
        <a:srgbClr val="409993"/>
      </a:accent2>
      <a:accent3>
        <a:srgbClr val="330033"/>
      </a:accent3>
      <a:accent4>
        <a:srgbClr val="A71930"/>
      </a:accent4>
      <a:accent5>
        <a:srgbClr val="BB9115"/>
      </a:accent5>
      <a:accent6>
        <a:srgbClr val="129548"/>
      </a:accent6>
      <a:hlink>
        <a:srgbClr val="0000FF"/>
      </a:hlink>
      <a:folHlink>
        <a:srgbClr val="7030A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GAO B&amp;W Final w/o Flag">
  <a:themeElements>
    <a:clrScheme name="GAO Color Palette">
      <a:dk1>
        <a:srgbClr val="044F91"/>
      </a:dk1>
      <a:lt1>
        <a:sysClr val="window" lastClr="FFFFFF"/>
      </a:lt1>
      <a:dk2>
        <a:srgbClr val="044F91"/>
      </a:dk2>
      <a:lt2>
        <a:srgbClr val="FFFFFF"/>
      </a:lt2>
      <a:accent1>
        <a:srgbClr val="99CCFF"/>
      </a:accent1>
      <a:accent2>
        <a:srgbClr val="409993"/>
      </a:accent2>
      <a:accent3>
        <a:srgbClr val="330033"/>
      </a:accent3>
      <a:accent4>
        <a:srgbClr val="A71930"/>
      </a:accent4>
      <a:accent5>
        <a:srgbClr val="BB9115"/>
      </a:accent5>
      <a:accent6>
        <a:srgbClr val="129548"/>
      </a:accent6>
      <a:hlink>
        <a:srgbClr val="0000FF"/>
      </a:hlink>
      <a:folHlink>
        <a:srgbClr val="7030A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1_2014 GAO">
  <a:themeElements>
    <a:clrScheme name="GAO Color Palette">
      <a:dk1>
        <a:srgbClr val="044F91"/>
      </a:dk1>
      <a:lt1>
        <a:sysClr val="window" lastClr="FFFFFF"/>
      </a:lt1>
      <a:dk2>
        <a:srgbClr val="044F91"/>
      </a:dk2>
      <a:lt2>
        <a:srgbClr val="FFFFFF"/>
      </a:lt2>
      <a:accent1>
        <a:srgbClr val="99CCFF"/>
      </a:accent1>
      <a:accent2>
        <a:srgbClr val="409993"/>
      </a:accent2>
      <a:accent3>
        <a:srgbClr val="330033"/>
      </a:accent3>
      <a:accent4>
        <a:srgbClr val="A71930"/>
      </a:accent4>
      <a:accent5>
        <a:srgbClr val="BB9115"/>
      </a:accent5>
      <a:accent6>
        <a:srgbClr val="129548"/>
      </a:accent6>
      <a:hlink>
        <a:srgbClr val="0000FF"/>
      </a:hlink>
      <a:folHlink>
        <a:srgbClr val="7030A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79EA759527DEC4DADC846E1DB294FD5" ma:contentTypeVersion="7" ma:contentTypeDescription="Create a new document." ma:contentTypeScope="" ma:versionID="ba8ef04efd71dbfcd953650c6b5819df">
  <xsd:schema xmlns:xsd="http://www.w3.org/2001/XMLSchema" xmlns:xs="http://www.w3.org/2001/XMLSchema" xmlns:p="http://schemas.microsoft.com/office/2006/metadata/properties" xmlns:ns1="http://schemas.microsoft.com/sharepoint/v3" xmlns:ns2="db11a12f-7ae8-42f7-b599-83127f770599" targetNamespace="http://schemas.microsoft.com/office/2006/metadata/properties" ma:root="true" ma:fieldsID="0b04b69693391b4862c7e6736635bf61" ns1:_="" ns2:_="">
    <xsd:import namespace="http://schemas.microsoft.com/sharepoint/v3"/>
    <xsd:import namespace="db11a12f-7ae8-42f7-b599-83127f770599"/>
    <xsd:element name="properties">
      <xsd:complexType>
        <xsd:sequence>
          <xsd:element name="documentManagement">
            <xsd:complexType>
              <xsd:all>
                <xsd:element ref="ns1:PublishingStartDate" minOccurs="0"/>
                <xsd:element ref="ns1:PublishingExpirationDate" minOccurs="0"/>
                <xsd:element ref="ns2:Abstract" minOccurs="0"/>
                <xsd:element ref="ns2:DatePosted" minOccurs="0"/>
                <xsd:element ref="ns2:DocumentKeywords" minOccurs="0"/>
                <xsd:element ref="ns2:DocumentNotes" minOccurs="0"/>
                <xsd:element ref="ns2:DocumentCategory" minOccurs="0"/>
                <xsd:element ref="ns2:Committe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b11a12f-7ae8-42f7-b599-83127f770599" elementFormDefault="qualified">
    <xsd:import namespace="http://schemas.microsoft.com/office/2006/documentManagement/types"/>
    <xsd:import namespace="http://schemas.microsoft.com/office/infopath/2007/PartnerControls"/>
    <xsd:element name="Abstract" ma:index="10" nillable="true" ma:displayName="Abstract" ma:internalName="Abstract">
      <xsd:simpleType>
        <xsd:restriction base="dms:Text">
          <xsd:maxLength value="255"/>
        </xsd:restriction>
      </xsd:simpleType>
    </xsd:element>
    <xsd:element name="DatePosted" ma:index="11" nillable="true" ma:displayName="DatePosted" ma:format="DateOnly" ma:internalName="DatePosted">
      <xsd:simpleType>
        <xsd:restriction base="dms:DateTime"/>
      </xsd:simpleType>
    </xsd:element>
    <xsd:element name="DocumentKeywords" ma:index="12" nillable="true" ma:displayName="DocumentKeywords" ma:internalName="DocumentKeywords">
      <xsd:simpleType>
        <xsd:restriction base="dms:Note">
          <xsd:maxLength value="255"/>
        </xsd:restriction>
      </xsd:simpleType>
    </xsd:element>
    <xsd:element name="DocumentNotes" ma:index="13" nillable="true" ma:displayName="DocumentNotes" ma:internalName="DocumentNotes">
      <xsd:simpleType>
        <xsd:restriction base="dms:Note">
          <xsd:maxLength value="255"/>
        </xsd:restriction>
      </xsd:simpleType>
    </xsd:element>
    <xsd:element name="DocumentCategory" ma:index="14" nillable="true" ma:displayName="DocumentCategory" ma:internalName="DocumentCategory">
      <xsd:simpleType>
        <xsd:restriction base="dms:Text">
          <xsd:maxLength value="255"/>
        </xsd:restriction>
      </xsd:simpleType>
    </xsd:element>
    <xsd:element name="Committee" ma:index="15" nillable="true" ma:displayName="Committee" ma:internalName="Committee">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Committee xmlns="db11a12f-7ae8-42f7-b599-83127f770599" xsi:nil="true"/>
    <DocumentNotes xmlns="db11a12f-7ae8-42f7-b599-83127f770599" xsi:nil="true"/>
    <DocumentCategory xmlns="db11a12f-7ae8-42f7-b599-83127f770599" xsi:nil="true"/>
    <PublishingExpirationDate xmlns="http://schemas.microsoft.com/sharepoint/v3" xsi:nil="true"/>
    <DocumentKeywords xmlns="db11a12f-7ae8-42f7-b599-83127f770599" xsi:nil="true"/>
    <PublishingStartDate xmlns="http://schemas.microsoft.com/sharepoint/v3" xsi:nil="true"/>
    <Abstract xmlns="db11a12f-7ae8-42f7-b599-83127f770599" xsi:nil="true"/>
    <DatePosted xmlns="db11a12f-7ae8-42f7-b599-83127f770599" xsi:nil="true"/>
  </documentManagement>
</p:properties>
</file>

<file path=customXml/itemProps1.xml><?xml version="1.0" encoding="utf-8"?>
<ds:datastoreItem xmlns:ds="http://schemas.openxmlformats.org/officeDocument/2006/customXml" ds:itemID="{14A8146B-BE73-489B-9B3B-03C5ECCCFB31}"/>
</file>

<file path=customXml/itemProps2.xml><?xml version="1.0" encoding="utf-8"?>
<ds:datastoreItem xmlns:ds="http://schemas.openxmlformats.org/officeDocument/2006/customXml" ds:itemID="{C2489A20-6C8B-488D-9E18-1DEF02E2C294}"/>
</file>

<file path=customXml/itemProps3.xml><?xml version="1.0" encoding="utf-8"?>
<ds:datastoreItem xmlns:ds="http://schemas.openxmlformats.org/officeDocument/2006/customXml" ds:itemID="{E45E0521-D8D2-4361-AAAA-8B9019C81F19}"/>
</file>

<file path=docProps/app.xml><?xml version="1.0" encoding="utf-8"?>
<Properties xmlns="http://schemas.openxmlformats.org/officeDocument/2006/extended-properties" xmlns:vt="http://schemas.openxmlformats.org/officeDocument/2006/docPropsVTypes">
  <Template>2014 GAO</Template>
  <TotalTime>6570</TotalTime>
  <Words>2858</Words>
  <Application>Microsoft Office PowerPoint</Application>
  <PresentationFormat>On-screen Show (4:3)</PresentationFormat>
  <Paragraphs>465</Paragraphs>
  <Slides>57</Slides>
  <Notes>57</Notes>
  <HiddenSlides>0</HiddenSlides>
  <MMClips>0</MMClips>
  <ScaleCrop>false</ScaleCrop>
  <HeadingPairs>
    <vt:vector size="8" baseType="variant">
      <vt:variant>
        <vt:lpstr>Fonts Used</vt:lpstr>
      </vt:variant>
      <vt:variant>
        <vt:i4>5</vt:i4>
      </vt:variant>
      <vt:variant>
        <vt:lpstr>Theme</vt:lpstr>
      </vt:variant>
      <vt:variant>
        <vt:i4>16</vt:i4>
      </vt:variant>
      <vt:variant>
        <vt:lpstr>Embedded OLE Servers</vt:lpstr>
      </vt:variant>
      <vt:variant>
        <vt:i4>1</vt:i4>
      </vt:variant>
      <vt:variant>
        <vt:lpstr>Slide Titles</vt:lpstr>
      </vt:variant>
      <vt:variant>
        <vt:i4>57</vt:i4>
      </vt:variant>
    </vt:vector>
  </HeadingPairs>
  <TitlesOfParts>
    <vt:vector size="79" baseType="lpstr">
      <vt:lpstr>ＭＳ Ｐゴシック</vt:lpstr>
      <vt:lpstr>Arial</vt:lpstr>
      <vt:lpstr>Calibri</vt:lpstr>
      <vt:lpstr>Helvetica</vt:lpstr>
      <vt:lpstr>Wingdings</vt:lpstr>
      <vt:lpstr>2014 GAO</vt:lpstr>
      <vt:lpstr>GAO Color Final with Flag</vt:lpstr>
      <vt:lpstr>GAO B&amp;W Preliminary with Flag</vt:lpstr>
      <vt:lpstr>GAO B&amp;W Final with Flag</vt:lpstr>
      <vt:lpstr>GAO Color Preliminary w/o Flag</vt:lpstr>
      <vt:lpstr>GAO Color Final w/o Flag</vt:lpstr>
      <vt:lpstr>GAO B&amp;W Preliminary w/o Flag</vt:lpstr>
      <vt:lpstr>GAO B&amp;W Final w/o Flag</vt:lpstr>
      <vt:lpstr>1_2014 GAO</vt:lpstr>
      <vt:lpstr>1_GAO Color Final with Flag</vt:lpstr>
      <vt:lpstr>1_GAO B&amp;W Preliminary with Flag</vt:lpstr>
      <vt:lpstr>1_GAO B&amp;W Final with Flag</vt:lpstr>
      <vt:lpstr>1_GAO Color Preliminary w/o Flag</vt:lpstr>
      <vt:lpstr>1_GAO Color Final w/o Flag</vt:lpstr>
      <vt:lpstr>1_GAO B&amp;W Preliminary w/o Flag</vt:lpstr>
      <vt:lpstr>1_GAO B&amp;W Final w/o Flag</vt:lpstr>
      <vt:lpstr>Visio</vt:lpstr>
      <vt:lpstr>The Yellow Book: What You Need to Know</vt:lpstr>
      <vt:lpstr>Session Objective</vt:lpstr>
      <vt:lpstr>Yellow Book = “GAGAS”</vt:lpstr>
      <vt:lpstr>The 2011 Yellow Book: Applicability</vt:lpstr>
      <vt:lpstr>The 2011 Yellow Book Applicability (Continued)</vt:lpstr>
      <vt:lpstr>Chapter 2: Types of GAGAS Engagements</vt:lpstr>
      <vt:lpstr>Chapter 2: Attestation Engagements</vt:lpstr>
      <vt:lpstr>Chapter 2: Performance Audits</vt:lpstr>
      <vt:lpstr> Chapter 2: Use of Terminology   </vt:lpstr>
      <vt:lpstr>Chapter 3: General Standards</vt:lpstr>
      <vt:lpstr>Chapter 3: Independence</vt:lpstr>
      <vt:lpstr>Independence</vt:lpstr>
      <vt:lpstr>Applying the Framework</vt:lpstr>
      <vt:lpstr>Applying the Framework</vt:lpstr>
      <vt:lpstr>PowerPoint Presentation</vt:lpstr>
      <vt:lpstr>Applying the Framework:  Categories of Threats</vt:lpstr>
      <vt:lpstr>Applying the Framework:  Examples of Safeguards</vt:lpstr>
      <vt:lpstr>Nonaudit Services</vt:lpstr>
      <vt:lpstr>Nonaudit Services (Continued)</vt:lpstr>
      <vt:lpstr>Assessing Management’s  Skill, Knowledge, and Experience</vt:lpstr>
      <vt:lpstr>Prohibited Nonaudit Services</vt:lpstr>
      <vt:lpstr>Independence: Documentation Requirements</vt:lpstr>
      <vt:lpstr>Chapter 3 – General Standards: Continuing Professional Education (CPE)</vt:lpstr>
      <vt:lpstr>Chapter 3 - General Standards:  System of Quality Control</vt:lpstr>
      <vt:lpstr>Chapter 3: General Standards-  System of Quality Control</vt:lpstr>
      <vt:lpstr>Chapter 3: Changes to  Quality Control Monitoring Procedures</vt:lpstr>
      <vt:lpstr>Chapter 3: Peer Review</vt:lpstr>
      <vt:lpstr>Chapter 3: Peer Review Scope</vt:lpstr>
      <vt:lpstr>Chapter 3: Peer Review Scope (continued)</vt:lpstr>
      <vt:lpstr>Chapter 3:  Changes Related to Peer Reviews</vt:lpstr>
      <vt:lpstr>Chapter 4: Financial Audits</vt:lpstr>
      <vt:lpstr>Chapter 4: Additional Requirements for Performing Financial Audits</vt:lpstr>
      <vt:lpstr>Chapter 4: Additional Requirements for Reporting on Financial Audits</vt:lpstr>
      <vt:lpstr>Chapter 5: Attestation Engagements</vt:lpstr>
      <vt:lpstr>Chapter 5: Attestation Engagements</vt:lpstr>
      <vt:lpstr>Chapter 5: Additional Requirements for Performing Attestations</vt:lpstr>
      <vt:lpstr>Chapter 5: Additional Requirements for Reporting on Attestations</vt:lpstr>
      <vt:lpstr>Chapter 6: Performance Audit Fieldwork</vt:lpstr>
      <vt:lpstr>Chapter 6: Performance Audits Level of Assurance</vt:lpstr>
      <vt:lpstr>Chapter 6: Performance Audits Concept of Significance </vt:lpstr>
      <vt:lpstr>Chapter 6: Performance Audits Audit Risk</vt:lpstr>
      <vt:lpstr>Chapter 6: Performance Audits Audit Risk</vt:lpstr>
      <vt:lpstr>Chapter 6: Performance Audits Planning</vt:lpstr>
      <vt:lpstr>Chapter 6: Performance Audits  Internal Control</vt:lpstr>
      <vt:lpstr>Chapter 6: Performance Audits Fraud</vt:lpstr>
      <vt:lpstr>Chapter 6: Performance Audits Fraud</vt:lpstr>
      <vt:lpstr> </vt:lpstr>
      <vt:lpstr>Chapter 6: Performance Audits  Criteria</vt:lpstr>
      <vt:lpstr>Chapter 6: Performance Audits  Criteria</vt:lpstr>
      <vt:lpstr>Chapter 6: Performance Audits   Sufficient, Appropriate Evidence</vt:lpstr>
      <vt:lpstr> </vt:lpstr>
      <vt:lpstr>Chapter 7: Performance Audits  Reporting</vt:lpstr>
      <vt:lpstr>Chapter 7: Performance Audits  Report Contents</vt:lpstr>
      <vt:lpstr>Chapter 7: Performance Audits   Reporting Views of Responsible Officials</vt:lpstr>
      <vt:lpstr> </vt:lpstr>
      <vt:lpstr>The Yellow Book:  What You Need to Know</vt:lpstr>
      <vt:lpstr>Where to Find the Yellow Book</vt:lpstr>
    </vt:vector>
  </TitlesOfParts>
  <Company>GAO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Protecting Engagement-Related Information</dc:title>
  <dc:creator>GAO</dc:creator>
  <cp:lastModifiedBy>Kahn, Drummond</cp:lastModifiedBy>
  <cp:revision>542</cp:revision>
  <cp:lastPrinted>2013-06-28T18:00:43Z</cp:lastPrinted>
  <dcterms:created xsi:type="dcterms:W3CDTF">2013-02-04T15:53:00Z</dcterms:created>
  <dcterms:modified xsi:type="dcterms:W3CDTF">2015-06-29T21:30:14Z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0x010100779EA759527DEC4DADC846E1DB294FD5</vt:lpwstr>
  </property>
</Properties>
</file>