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diagrams/data1.xml" ContentType="application/vnd.openxmlformats-officedocument.drawingml.diagramData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ata6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4.xml" ContentType="application/vnd.openxmlformats-officedocument.presentationml.slide+xml"/>
  <Override PartName="/ppt/slides/slide16.xml" ContentType="application/vnd.openxmlformats-officedocument.presentationml.slide+xml"/>
  <Override PartName="/ppt/slides/slide3.xml" ContentType="application/vnd.openxmlformats-officedocument.presentationml.slide+xml"/>
  <Override PartName="/ppt/slides/slide11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1.xml" ContentType="application/vnd.openxmlformats-officedocument.presentationml.slide+xml"/>
  <Override PartName="/ppt/slides/slide30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4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3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1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0.xml" ContentType="application/vnd.openxmlformats-officedocument.presentationml.notesSlide+xml"/>
  <Override PartName="/ppt/slideLayouts/slideLayout6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colors6.xml" ContentType="application/vnd.openxmlformats-officedocument.drawingml.diagramColors+xml"/>
  <Override PartName="/ppt/diagrams/drawing3.xml" ContentType="application/vnd.ms-office.drawingml.diagramDrawing+xml"/>
  <Override PartName="/ppt/diagrams/colors3.xml" ContentType="application/vnd.openxmlformats-officedocument.drawingml.diagramColors+xml"/>
  <Override PartName="/ppt/diagrams/quickStyle3.xml" ContentType="application/vnd.openxmlformats-officedocument.drawingml.diagramStyle+xml"/>
  <Override PartName="/ppt/diagrams/layout3.xml" ContentType="application/vnd.openxmlformats-officedocument.drawingml.diagramLayout+xml"/>
  <Override PartName="/ppt/diagrams/colors2.xml" ContentType="application/vnd.openxmlformats-officedocument.drawingml.diagramColors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heme/theme2.xml" ContentType="application/vnd.openxmlformats-officedocument.theme+xml"/>
  <Override PartName="/ppt/diagrams/drawing2.xml" ContentType="application/vnd.ms-office.drawingml.diagramDrawing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diagrams/quickStyle6.xml" ContentType="application/vnd.openxmlformats-officedocument.drawingml.diagramStyl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diagrams/drawing6.xml" ContentType="application/vnd.ms-office.drawingml.diagramDrawing+xml"/>
  <Override PartName="/ppt/diagrams/layout6.xml" ContentType="application/vnd.openxmlformats-officedocument.drawingml.diagramLayout+xml"/>
  <Override PartName="/ppt/diagrams/colors5.xml" ContentType="application/vnd.openxmlformats-officedocument.drawingml.diagramColors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0" r:id="rId2"/>
  </p:sldMasterIdLst>
  <p:notesMasterIdLst>
    <p:notesMasterId r:id="rId39"/>
  </p:notesMasterIdLst>
  <p:sldIdLst>
    <p:sldId id="258" r:id="rId3"/>
    <p:sldId id="257" r:id="rId4"/>
    <p:sldId id="256" r:id="rId5"/>
    <p:sldId id="260" r:id="rId6"/>
    <p:sldId id="269" r:id="rId7"/>
    <p:sldId id="266" r:id="rId8"/>
    <p:sldId id="267" r:id="rId9"/>
    <p:sldId id="272" r:id="rId10"/>
    <p:sldId id="264" r:id="rId11"/>
    <p:sldId id="273" r:id="rId12"/>
    <p:sldId id="274" r:id="rId13"/>
    <p:sldId id="275" r:id="rId14"/>
    <p:sldId id="276" r:id="rId15"/>
    <p:sldId id="277" r:id="rId16"/>
    <p:sldId id="291" r:id="rId17"/>
    <p:sldId id="278" r:id="rId18"/>
    <p:sldId id="263" r:id="rId19"/>
    <p:sldId id="280" r:id="rId20"/>
    <p:sldId id="279" r:id="rId21"/>
    <p:sldId id="295" r:id="rId22"/>
    <p:sldId id="292" r:id="rId23"/>
    <p:sldId id="287" r:id="rId24"/>
    <p:sldId id="262" r:id="rId25"/>
    <p:sldId id="281" r:id="rId26"/>
    <p:sldId id="282" r:id="rId27"/>
    <p:sldId id="283" r:id="rId28"/>
    <p:sldId id="284" r:id="rId29"/>
    <p:sldId id="288" r:id="rId30"/>
    <p:sldId id="265" r:id="rId31"/>
    <p:sldId id="285" r:id="rId32"/>
    <p:sldId id="296" r:id="rId33"/>
    <p:sldId id="289" r:id="rId34"/>
    <p:sldId id="294" r:id="rId35"/>
    <p:sldId id="293" r:id="rId36"/>
    <p:sldId id="261" r:id="rId37"/>
    <p:sldId id="286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81FD"/>
    <a:srgbClr val="D5C1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604" autoAdjust="0"/>
  </p:normalViewPr>
  <p:slideViewPr>
    <p:cSldViewPr>
      <p:cViewPr varScale="1">
        <p:scale>
          <a:sx n="93" d="100"/>
          <a:sy n="93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45" Type="http://schemas.openxmlformats.org/officeDocument/2006/relationships/customXml" Target="../customXml/item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690160-D328-4B69-A035-90D3C82FA0A6}" type="doc">
      <dgm:prSet loTypeId="urn:microsoft.com/office/officeart/2005/8/layout/pList2#1" loCatId="list" qsTypeId="urn:microsoft.com/office/officeart/2005/8/quickstyle/simple4" qsCatId="simple" csTypeId="urn:microsoft.com/office/officeart/2005/8/colors/colorful2" csCatId="colorful" phldr="1"/>
      <dgm:spPr/>
    </dgm:pt>
    <dgm:pt modelId="{476E4177-EF8D-419E-AB8A-93E66CC82482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Standard</a:t>
          </a:r>
          <a:endParaRPr lang="en-US" sz="2200" dirty="0">
            <a:latin typeface="Corbel" pitchFamily="34" charset="0"/>
          </a:endParaRPr>
        </a:p>
      </dgm:t>
    </dgm:pt>
    <dgm:pt modelId="{50A25A56-CEA1-40EB-822C-18475EA4B47A}" type="parTrans" cxnId="{9A40B199-C1E6-4AA6-9486-07915ED7CAE7}">
      <dgm:prSet/>
      <dgm:spPr/>
      <dgm:t>
        <a:bodyPr/>
        <a:lstStyle/>
        <a:p>
          <a:endParaRPr lang="en-US"/>
        </a:p>
      </dgm:t>
    </dgm:pt>
    <dgm:pt modelId="{A91F7A1B-DD1E-4B26-839C-2A5EF0A403AD}" type="sibTrans" cxnId="{9A40B199-C1E6-4AA6-9486-07915ED7CAE7}">
      <dgm:prSet/>
      <dgm:spPr/>
      <dgm:t>
        <a:bodyPr/>
        <a:lstStyle/>
        <a:p>
          <a:endParaRPr lang="en-US"/>
        </a:p>
      </dgm:t>
    </dgm:pt>
    <dgm:pt modelId="{5DD0A7D4-5781-4819-AF33-C5CE25A2D297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Policies</a:t>
          </a:r>
          <a:endParaRPr lang="en-US" sz="2200" dirty="0">
            <a:latin typeface="Corbel" pitchFamily="34" charset="0"/>
          </a:endParaRPr>
        </a:p>
      </dgm:t>
    </dgm:pt>
    <dgm:pt modelId="{05B7C26E-C389-4346-849B-05526EF2C457}" type="parTrans" cxnId="{7417CC53-98FE-43F4-BF56-8508FB7DA803}">
      <dgm:prSet/>
      <dgm:spPr/>
      <dgm:t>
        <a:bodyPr/>
        <a:lstStyle/>
        <a:p>
          <a:endParaRPr lang="en-US"/>
        </a:p>
      </dgm:t>
    </dgm:pt>
    <dgm:pt modelId="{FD53903F-8A86-4D24-917A-36748269F973}" type="sibTrans" cxnId="{7417CC53-98FE-43F4-BF56-8508FB7DA803}">
      <dgm:prSet/>
      <dgm:spPr/>
      <dgm:t>
        <a:bodyPr/>
        <a:lstStyle/>
        <a:p>
          <a:endParaRPr lang="en-US"/>
        </a:p>
      </dgm:t>
    </dgm:pt>
    <dgm:pt modelId="{77AF15ED-F058-4A0B-B979-9880C6062DF0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Audits</a:t>
          </a:r>
          <a:endParaRPr lang="en-US" sz="2200" dirty="0">
            <a:latin typeface="Corbel" pitchFamily="34" charset="0"/>
          </a:endParaRPr>
        </a:p>
      </dgm:t>
    </dgm:pt>
    <dgm:pt modelId="{0DF2CDB2-0880-4047-8447-A17EAE7580E4}" type="parTrans" cxnId="{CD3B69F4-72CF-49E2-8926-8FD63E771977}">
      <dgm:prSet/>
      <dgm:spPr/>
      <dgm:t>
        <a:bodyPr/>
        <a:lstStyle/>
        <a:p>
          <a:endParaRPr lang="en-US"/>
        </a:p>
      </dgm:t>
    </dgm:pt>
    <dgm:pt modelId="{E3B236AA-E864-46E4-BC91-F2D73633FEA4}" type="sibTrans" cxnId="{CD3B69F4-72CF-49E2-8926-8FD63E771977}">
      <dgm:prSet/>
      <dgm:spPr/>
      <dgm:t>
        <a:bodyPr/>
        <a:lstStyle/>
        <a:p>
          <a:endParaRPr lang="en-US"/>
        </a:p>
      </dgm:t>
    </dgm:pt>
    <dgm:pt modelId="{5DF8D196-4D3D-4940-9F32-682169997D7A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Review</a:t>
          </a:r>
          <a:endParaRPr lang="en-US" sz="2200" dirty="0">
            <a:latin typeface="Corbel" pitchFamily="34" charset="0"/>
          </a:endParaRPr>
        </a:p>
      </dgm:t>
    </dgm:pt>
    <dgm:pt modelId="{51CE1848-AB2A-4E28-8CF5-8442E546E0C5}" type="parTrans" cxnId="{B9B85342-AC50-4E97-8E9E-2FD870B1E881}">
      <dgm:prSet/>
      <dgm:spPr/>
      <dgm:t>
        <a:bodyPr/>
        <a:lstStyle/>
        <a:p>
          <a:endParaRPr lang="en-US"/>
        </a:p>
      </dgm:t>
    </dgm:pt>
    <dgm:pt modelId="{90C1E242-23BD-452C-B222-DCFA2D4DAE3B}" type="sibTrans" cxnId="{B9B85342-AC50-4E97-8E9E-2FD870B1E881}">
      <dgm:prSet/>
      <dgm:spPr/>
      <dgm:t>
        <a:bodyPr/>
        <a:lstStyle/>
        <a:p>
          <a:endParaRPr lang="en-US"/>
        </a:p>
      </dgm:t>
    </dgm:pt>
    <dgm:pt modelId="{C20F2834-7A4B-463C-ABDE-12FFE93933A3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Report</a:t>
          </a:r>
          <a:endParaRPr lang="en-US" sz="2200" dirty="0">
            <a:latin typeface="Corbel" pitchFamily="34" charset="0"/>
          </a:endParaRPr>
        </a:p>
      </dgm:t>
    </dgm:pt>
    <dgm:pt modelId="{BCFE97E8-F389-4CB9-AF67-54F99688D24C}" type="parTrans" cxnId="{4C839C11-576D-4F8B-A506-F28B1DFFF881}">
      <dgm:prSet/>
      <dgm:spPr/>
      <dgm:t>
        <a:bodyPr/>
        <a:lstStyle/>
        <a:p>
          <a:endParaRPr lang="en-US"/>
        </a:p>
      </dgm:t>
    </dgm:pt>
    <dgm:pt modelId="{CAE5F0D1-5C6A-4BF8-ACC0-DB67084C99C7}" type="sibTrans" cxnId="{4C839C11-576D-4F8B-A506-F28B1DFFF881}">
      <dgm:prSet/>
      <dgm:spPr/>
      <dgm:t>
        <a:bodyPr/>
        <a:lstStyle/>
        <a:p>
          <a:endParaRPr lang="en-US"/>
        </a:p>
      </dgm:t>
    </dgm:pt>
    <dgm:pt modelId="{9E4DC8AD-1AC7-4E53-B32C-25202AFDB195}" type="pres">
      <dgm:prSet presAssocID="{AA690160-D328-4B69-A035-90D3C82FA0A6}" presName="Name0" presStyleCnt="0">
        <dgm:presLayoutVars>
          <dgm:dir/>
          <dgm:resizeHandles val="exact"/>
        </dgm:presLayoutVars>
      </dgm:prSet>
      <dgm:spPr/>
    </dgm:pt>
    <dgm:pt modelId="{ACBF4AF3-FAB8-444C-81AB-52C89640E279}" type="pres">
      <dgm:prSet presAssocID="{AA690160-D328-4B69-A035-90D3C82FA0A6}" presName="bkgdShp" presStyleLbl="alignAccFollowNode1" presStyleIdx="0" presStyleCnt="1"/>
      <dgm:spPr>
        <a:solidFill>
          <a:schemeClr val="bg1">
            <a:lumMod val="65000"/>
            <a:alpha val="90000"/>
          </a:schemeClr>
        </a:solidFill>
      </dgm:spPr>
    </dgm:pt>
    <dgm:pt modelId="{78248EF9-FFBB-4EB0-94C4-16A1D0A1A170}" type="pres">
      <dgm:prSet presAssocID="{AA690160-D328-4B69-A035-90D3C82FA0A6}" presName="linComp" presStyleCnt="0"/>
      <dgm:spPr/>
    </dgm:pt>
    <dgm:pt modelId="{CC8831C0-DF59-484B-83B2-A708366B3EB6}" type="pres">
      <dgm:prSet presAssocID="{476E4177-EF8D-419E-AB8A-93E66CC82482}" presName="compNode" presStyleCnt="0"/>
      <dgm:spPr/>
    </dgm:pt>
    <dgm:pt modelId="{2572025E-E8B8-4F94-94D0-DC22D7F762FB}" type="pres">
      <dgm:prSet presAssocID="{476E4177-EF8D-419E-AB8A-93E66CC8248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2B4276-DB06-4C66-80FF-919CDE10A5FE}" type="pres">
      <dgm:prSet presAssocID="{476E4177-EF8D-419E-AB8A-93E66CC82482}" presName="invisiNode" presStyleLbl="node1" presStyleIdx="0" presStyleCnt="5"/>
      <dgm:spPr/>
    </dgm:pt>
    <dgm:pt modelId="{C43EB61A-2E04-409F-8F87-79F190ED3CE0}" type="pres">
      <dgm:prSet presAssocID="{476E4177-EF8D-419E-AB8A-93E66CC82482}" presName="imagNode" presStyleLbl="f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DB5F289-A8C3-40D5-8393-8636D9BFFD29}" type="pres">
      <dgm:prSet presAssocID="{A91F7A1B-DD1E-4B26-839C-2A5EF0A403AD}" presName="sibTrans" presStyleLbl="sibTrans2D1" presStyleIdx="0" presStyleCnt="0"/>
      <dgm:spPr/>
      <dgm:t>
        <a:bodyPr/>
        <a:lstStyle/>
        <a:p>
          <a:endParaRPr lang="en-US"/>
        </a:p>
      </dgm:t>
    </dgm:pt>
    <dgm:pt modelId="{0C509E44-86D3-42D8-94FF-9B9788BAB857}" type="pres">
      <dgm:prSet presAssocID="{5DD0A7D4-5781-4819-AF33-C5CE25A2D297}" presName="compNode" presStyleCnt="0"/>
      <dgm:spPr/>
    </dgm:pt>
    <dgm:pt modelId="{E4B0666F-2CF1-4C21-A251-46E6EBFF7C1D}" type="pres">
      <dgm:prSet presAssocID="{5DD0A7D4-5781-4819-AF33-C5CE25A2D29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FA0B92-8C45-4EAA-A200-A78384D846A7}" type="pres">
      <dgm:prSet presAssocID="{5DD0A7D4-5781-4819-AF33-C5CE25A2D297}" presName="invisiNode" presStyleLbl="node1" presStyleIdx="1" presStyleCnt="5"/>
      <dgm:spPr/>
    </dgm:pt>
    <dgm:pt modelId="{BF646D7A-C7D0-4489-A68F-61F32B7DB0C6}" type="pres">
      <dgm:prSet presAssocID="{5DD0A7D4-5781-4819-AF33-C5CE25A2D297}" presName="imagNode" presStyleLbl="f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CAAEED2F-AC44-4514-84C2-160FDC42F579}" type="pres">
      <dgm:prSet presAssocID="{FD53903F-8A86-4D24-917A-36748269F97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3617A269-0CD9-4948-9932-FA1AD12DE27E}" type="pres">
      <dgm:prSet presAssocID="{77AF15ED-F058-4A0B-B979-9880C6062DF0}" presName="compNode" presStyleCnt="0"/>
      <dgm:spPr/>
    </dgm:pt>
    <dgm:pt modelId="{5284ED54-4761-44DA-8086-D5FD397A1C95}" type="pres">
      <dgm:prSet presAssocID="{77AF15ED-F058-4A0B-B979-9880C6062DF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6B65F-B8AB-44AD-8F33-AF566667E781}" type="pres">
      <dgm:prSet presAssocID="{77AF15ED-F058-4A0B-B979-9880C6062DF0}" presName="invisiNode" presStyleLbl="node1" presStyleIdx="2" presStyleCnt="5"/>
      <dgm:spPr/>
    </dgm:pt>
    <dgm:pt modelId="{41BC1ABA-1F87-4B1E-94EC-41724CD12655}" type="pres">
      <dgm:prSet presAssocID="{77AF15ED-F058-4A0B-B979-9880C6062DF0}" presName="imagNode" presStyleLbl="f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A9D6457D-CBBF-4A28-8C38-C3F75EA43CF1}" type="pres">
      <dgm:prSet presAssocID="{E3B236AA-E864-46E4-BC91-F2D73633FEA4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DFA4098-C274-4C84-9513-F0698696D98A}" type="pres">
      <dgm:prSet presAssocID="{5DF8D196-4D3D-4940-9F32-682169997D7A}" presName="compNode" presStyleCnt="0"/>
      <dgm:spPr/>
    </dgm:pt>
    <dgm:pt modelId="{87B5BDBA-3C7A-41F1-8C33-F13937A84B36}" type="pres">
      <dgm:prSet presAssocID="{5DF8D196-4D3D-4940-9F32-682169997D7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8528D1-DD5F-4687-9BFE-878C43D23D5D}" type="pres">
      <dgm:prSet presAssocID="{5DF8D196-4D3D-4940-9F32-682169997D7A}" presName="invisiNode" presStyleLbl="node1" presStyleIdx="3" presStyleCnt="5"/>
      <dgm:spPr/>
    </dgm:pt>
    <dgm:pt modelId="{D88C7409-AB93-4FE3-A61D-F51EE8A4B008}" type="pres">
      <dgm:prSet presAssocID="{5DF8D196-4D3D-4940-9F32-682169997D7A}" presName="imagNode" presStyleLbl="f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CA6E58D0-F06D-4082-9183-0F2955E6C631}" type="pres">
      <dgm:prSet presAssocID="{90C1E242-23BD-452C-B222-DCFA2D4DAE3B}" presName="sibTrans" presStyleLbl="sibTrans2D1" presStyleIdx="0" presStyleCnt="0"/>
      <dgm:spPr/>
      <dgm:t>
        <a:bodyPr/>
        <a:lstStyle/>
        <a:p>
          <a:endParaRPr lang="en-US"/>
        </a:p>
      </dgm:t>
    </dgm:pt>
    <dgm:pt modelId="{8AC8F713-1879-4B70-BB31-C5C195E24471}" type="pres">
      <dgm:prSet presAssocID="{C20F2834-7A4B-463C-ABDE-12FFE93933A3}" presName="compNode" presStyleCnt="0"/>
      <dgm:spPr/>
    </dgm:pt>
    <dgm:pt modelId="{9B706799-997B-4F74-B652-58B58A51EA58}" type="pres">
      <dgm:prSet presAssocID="{C20F2834-7A4B-463C-ABDE-12FFE93933A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8C36F4-A127-4733-8CAC-70994BB842F2}" type="pres">
      <dgm:prSet presAssocID="{C20F2834-7A4B-463C-ABDE-12FFE93933A3}" presName="invisiNode" presStyleLbl="node1" presStyleIdx="4" presStyleCnt="5"/>
      <dgm:spPr/>
    </dgm:pt>
    <dgm:pt modelId="{B68F94D2-D73D-420A-802B-DFDC9BE4ED4C}" type="pres">
      <dgm:prSet presAssocID="{C20F2834-7A4B-463C-ABDE-12FFE93933A3}" presName="imagNode" presStyleLbl="fgImgPlace1" presStyleIdx="4" presStyleCnt="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7417CC53-98FE-43F4-BF56-8508FB7DA803}" srcId="{AA690160-D328-4B69-A035-90D3C82FA0A6}" destId="{5DD0A7D4-5781-4819-AF33-C5CE25A2D297}" srcOrd="1" destOrd="0" parTransId="{05B7C26E-C389-4346-849B-05526EF2C457}" sibTransId="{FD53903F-8A86-4D24-917A-36748269F973}"/>
    <dgm:cxn modelId="{CD3B69F4-72CF-49E2-8926-8FD63E771977}" srcId="{AA690160-D328-4B69-A035-90D3C82FA0A6}" destId="{77AF15ED-F058-4A0B-B979-9880C6062DF0}" srcOrd="2" destOrd="0" parTransId="{0DF2CDB2-0880-4047-8447-A17EAE7580E4}" sibTransId="{E3B236AA-E864-46E4-BC91-F2D73633FEA4}"/>
    <dgm:cxn modelId="{4C839C11-576D-4F8B-A506-F28B1DFFF881}" srcId="{AA690160-D328-4B69-A035-90D3C82FA0A6}" destId="{C20F2834-7A4B-463C-ABDE-12FFE93933A3}" srcOrd="4" destOrd="0" parTransId="{BCFE97E8-F389-4CB9-AF67-54F99688D24C}" sibTransId="{CAE5F0D1-5C6A-4BF8-ACC0-DB67084C99C7}"/>
    <dgm:cxn modelId="{D82F44E0-3E3D-4945-B44D-E0989771C1DC}" type="presOf" srcId="{5DF8D196-4D3D-4940-9F32-682169997D7A}" destId="{87B5BDBA-3C7A-41F1-8C33-F13937A84B36}" srcOrd="0" destOrd="0" presId="urn:microsoft.com/office/officeart/2005/8/layout/pList2#1"/>
    <dgm:cxn modelId="{D6C2B20E-D8EE-4EC0-8F0F-74659E9D7331}" type="presOf" srcId="{5DD0A7D4-5781-4819-AF33-C5CE25A2D297}" destId="{E4B0666F-2CF1-4C21-A251-46E6EBFF7C1D}" srcOrd="0" destOrd="0" presId="urn:microsoft.com/office/officeart/2005/8/layout/pList2#1"/>
    <dgm:cxn modelId="{7646E28E-46FE-4619-A40D-8223AB09BDDF}" type="presOf" srcId="{E3B236AA-E864-46E4-BC91-F2D73633FEA4}" destId="{A9D6457D-CBBF-4A28-8C38-C3F75EA43CF1}" srcOrd="0" destOrd="0" presId="urn:microsoft.com/office/officeart/2005/8/layout/pList2#1"/>
    <dgm:cxn modelId="{B9B85342-AC50-4E97-8E9E-2FD870B1E881}" srcId="{AA690160-D328-4B69-A035-90D3C82FA0A6}" destId="{5DF8D196-4D3D-4940-9F32-682169997D7A}" srcOrd="3" destOrd="0" parTransId="{51CE1848-AB2A-4E28-8CF5-8442E546E0C5}" sibTransId="{90C1E242-23BD-452C-B222-DCFA2D4DAE3B}"/>
    <dgm:cxn modelId="{2E4EDC28-B07B-4C37-B240-91344E6AC168}" type="presOf" srcId="{90C1E242-23BD-452C-B222-DCFA2D4DAE3B}" destId="{CA6E58D0-F06D-4082-9183-0F2955E6C631}" srcOrd="0" destOrd="0" presId="urn:microsoft.com/office/officeart/2005/8/layout/pList2#1"/>
    <dgm:cxn modelId="{6A4F3537-CF94-47D1-ABA7-58AF37683953}" type="presOf" srcId="{77AF15ED-F058-4A0B-B979-9880C6062DF0}" destId="{5284ED54-4761-44DA-8086-D5FD397A1C95}" srcOrd="0" destOrd="0" presId="urn:microsoft.com/office/officeart/2005/8/layout/pList2#1"/>
    <dgm:cxn modelId="{6CF0D760-DBF8-468A-A195-C86CFD4C4AF6}" type="presOf" srcId="{C20F2834-7A4B-463C-ABDE-12FFE93933A3}" destId="{9B706799-997B-4F74-B652-58B58A51EA58}" srcOrd="0" destOrd="0" presId="urn:microsoft.com/office/officeart/2005/8/layout/pList2#1"/>
    <dgm:cxn modelId="{9A40B199-C1E6-4AA6-9486-07915ED7CAE7}" srcId="{AA690160-D328-4B69-A035-90D3C82FA0A6}" destId="{476E4177-EF8D-419E-AB8A-93E66CC82482}" srcOrd="0" destOrd="0" parTransId="{50A25A56-CEA1-40EB-822C-18475EA4B47A}" sibTransId="{A91F7A1B-DD1E-4B26-839C-2A5EF0A403AD}"/>
    <dgm:cxn modelId="{114D0FE8-F9D9-4BD0-9EBB-6F3E7E326AA9}" type="presOf" srcId="{A91F7A1B-DD1E-4B26-839C-2A5EF0A403AD}" destId="{3DB5F289-A8C3-40D5-8393-8636D9BFFD29}" srcOrd="0" destOrd="0" presId="urn:microsoft.com/office/officeart/2005/8/layout/pList2#1"/>
    <dgm:cxn modelId="{A22C2BFB-4080-48EB-A16D-3776A5A58E4A}" type="presOf" srcId="{FD53903F-8A86-4D24-917A-36748269F973}" destId="{CAAEED2F-AC44-4514-84C2-160FDC42F579}" srcOrd="0" destOrd="0" presId="urn:microsoft.com/office/officeart/2005/8/layout/pList2#1"/>
    <dgm:cxn modelId="{9D2D6E57-4563-4E9D-B64C-4CC5CA52CD21}" type="presOf" srcId="{AA690160-D328-4B69-A035-90D3C82FA0A6}" destId="{9E4DC8AD-1AC7-4E53-B32C-25202AFDB195}" srcOrd="0" destOrd="0" presId="urn:microsoft.com/office/officeart/2005/8/layout/pList2#1"/>
    <dgm:cxn modelId="{F4BF0727-3CCF-4669-A4BD-891E0BFB8EE4}" type="presOf" srcId="{476E4177-EF8D-419E-AB8A-93E66CC82482}" destId="{2572025E-E8B8-4F94-94D0-DC22D7F762FB}" srcOrd="0" destOrd="0" presId="urn:microsoft.com/office/officeart/2005/8/layout/pList2#1"/>
    <dgm:cxn modelId="{9BF6F6B0-BEB4-49F1-924E-275E9EBD4217}" type="presParOf" srcId="{9E4DC8AD-1AC7-4E53-B32C-25202AFDB195}" destId="{ACBF4AF3-FAB8-444C-81AB-52C89640E279}" srcOrd="0" destOrd="0" presId="urn:microsoft.com/office/officeart/2005/8/layout/pList2#1"/>
    <dgm:cxn modelId="{84171304-7FF2-4994-9F0C-39B3B49D5C7D}" type="presParOf" srcId="{9E4DC8AD-1AC7-4E53-B32C-25202AFDB195}" destId="{78248EF9-FFBB-4EB0-94C4-16A1D0A1A170}" srcOrd="1" destOrd="0" presId="urn:microsoft.com/office/officeart/2005/8/layout/pList2#1"/>
    <dgm:cxn modelId="{2EAAFD75-AF37-4B50-A287-9EF102E9E495}" type="presParOf" srcId="{78248EF9-FFBB-4EB0-94C4-16A1D0A1A170}" destId="{CC8831C0-DF59-484B-83B2-A708366B3EB6}" srcOrd="0" destOrd="0" presId="urn:microsoft.com/office/officeart/2005/8/layout/pList2#1"/>
    <dgm:cxn modelId="{0CE73E52-A51A-4C10-8992-7996BA1807E0}" type="presParOf" srcId="{CC8831C0-DF59-484B-83B2-A708366B3EB6}" destId="{2572025E-E8B8-4F94-94D0-DC22D7F762FB}" srcOrd="0" destOrd="0" presId="urn:microsoft.com/office/officeart/2005/8/layout/pList2#1"/>
    <dgm:cxn modelId="{8ECB9AD0-C7CF-4C1E-85A6-5A75A2C93A65}" type="presParOf" srcId="{CC8831C0-DF59-484B-83B2-A708366B3EB6}" destId="{2E2B4276-DB06-4C66-80FF-919CDE10A5FE}" srcOrd="1" destOrd="0" presId="urn:microsoft.com/office/officeart/2005/8/layout/pList2#1"/>
    <dgm:cxn modelId="{DD2108F8-5767-4374-AEC6-71123F2150BC}" type="presParOf" srcId="{CC8831C0-DF59-484B-83B2-A708366B3EB6}" destId="{C43EB61A-2E04-409F-8F87-79F190ED3CE0}" srcOrd="2" destOrd="0" presId="urn:microsoft.com/office/officeart/2005/8/layout/pList2#1"/>
    <dgm:cxn modelId="{28E950C9-757B-4363-9952-94547141B46C}" type="presParOf" srcId="{78248EF9-FFBB-4EB0-94C4-16A1D0A1A170}" destId="{3DB5F289-A8C3-40D5-8393-8636D9BFFD29}" srcOrd="1" destOrd="0" presId="urn:microsoft.com/office/officeart/2005/8/layout/pList2#1"/>
    <dgm:cxn modelId="{EA568BDF-2F77-4A97-B7B3-64BAC2B1A245}" type="presParOf" srcId="{78248EF9-FFBB-4EB0-94C4-16A1D0A1A170}" destId="{0C509E44-86D3-42D8-94FF-9B9788BAB857}" srcOrd="2" destOrd="0" presId="urn:microsoft.com/office/officeart/2005/8/layout/pList2#1"/>
    <dgm:cxn modelId="{1995A220-FDCC-49B1-AA51-3AABC75D0F44}" type="presParOf" srcId="{0C509E44-86D3-42D8-94FF-9B9788BAB857}" destId="{E4B0666F-2CF1-4C21-A251-46E6EBFF7C1D}" srcOrd="0" destOrd="0" presId="urn:microsoft.com/office/officeart/2005/8/layout/pList2#1"/>
    <dgm:cxn modelId="{F45B8C2F-85ED-4548-BB51-BD0B12D4AAD4}" type="presParOf" srcId="{0C509E44-86D3-42D8-94FF-9B9788BAB857}" destId="{BBFA0B92-8C45-4EAA-A200-A78384D846A7}" srcOrd="1" destOrd="0" presId="urn:microsoft.com/office/officeart/2005/8/layout/pList2#1"/>
    <dgm:cxn modelId="{2326CB72-CA4C-4D8D-92D7-C22178014557}" type="presParOf" srcId="{0C509E44-86D3-42D8-94FF-9B9788BAB857}" destId="{BF646D7A-C7D0-4489-A68F-61F32B7DB0C6}" srcOrd="2" destOrd="0" presId="urn:microsoft.com/office/officeart/2005/8/layout/pList2#1"/>
    <dgm:cxn modelId="{F78741FD-E94F-4C03-B4D6-84E5777A94D5}" type="presParOf" srcId="{78248EF9-FFBB-4EB0-94C4-16A1D0A1A170}" destId="{CAAEED2F-AC44-4514-84C2-160FDC42F579}" srcOrd="3" destOrd="0" presId="urn:microsoft.com/office/officeart/2005/8/layout/pList2#1"/>
    <dgm:cxn modelId="{4135BFAA-D0BA-447A-B014-C8AF0B493813}" type="presParOf" srcId="{78248EF9-FFBB-4EB0-94C4-16A1D0A1A170}" destId="{3617A269-0CD9-4948-9932-FA1AD12DE27E}" srcOrd="4" destOrd="0" presId="urn:microsoft.com/office/officeart/2005/8/layout/pList2#1"/>
    <dgm:cxn modelId="{35644B62-CEB3-4E1C-8E54-06F6FFF4CDF4}" type="presParOf" srcId="{3617A269-0CD9-4948-9932-FA1AD12DE27E}" destId="{5284ED54-4761-44DA-8086-D5FD397A1C95}" srcOrd="0" destOrd="0" presId="urn:microsoft.com/office/officeart/2005/8/layout/pList2#1"/>
    <dgm:cxn modelId="{E6014D90-8E5C-4F62-A1B2-E7BC9921C5AE}" type="presParOf" srcId="{3617A269-0CD9-4948-9932-FA1AD12DE27E}" destId="{9666B65F-B8AB-44AD-8F33-AF566667E781}" srcOrd="1" destOrd="0" presId="urn:microsoft.com/office/officeart/2005/8/layout/pList2#1"/>
    <dgm:cxn modelId="{E3F64436-9A93-445E-9422-B118E769FDCB}" type="presParOf" srcId="{3617A269-0CD9-4948-9932-FA1AD12DE27E}" destId="{41BC1ABA-1F87-4B1E-94EC-41724CD12655}" srcOrd="2" destOrd="0" presId="urn:microsoft.com/office/officeart/2005/8/layout/pList2#1"/>
    <dgm:cxn modelId="{3F41925C-F284-4B48-AB06-93C11AD20C1D}" type="presParOf" srcId="{78248EF9-FFBB-4EB0-94C4-16A1D0A1A170}" destId="{A9D6457D-CBBF-4A28-8C38-C3F75EA43CF1}" srcOrd="5" destOrd="0" presId="urn:microsoft.com/office/officeart/2005/8/layout/pList2#1"/>
    <dgm:cxn modelId="{CE48AF1F-081C-48D9-BCC5-24881243CD1D}" type="presParOf" srcId="{78248EF9-FFBB-4EB0-94C4-16A1D0A1A170}" destId="{CDFA4098-C274-4C84-9513-F0698696D98A}" srcOrd="6" destOrd="0" presId="urn:microsoft.com/office/officeart/2005/8/layout/pList2#1"/>
    <dgm:cxn modelId="{F16D78A1-2D52-4CA6-8799-14964B5E1E1D}" type="presParOf" srcId="{CDFA4098-C274-4C84-9513-F0698696D98A}" destId="{87B5BDBA-3C7A-41F1-8C33-F13937A84B36}" srcOrd="0" destOrd="0" presId="urn:microsoft.com/office/officeart/2005/8/layout/pList2#1"/>
    <dgm:cxn modelId="{4AD916A2-F505-4061-AA3F-CCE585FD5819}" type="presParOf" srcId="{CDFA4098-C274-4C84-9513-F0698696D98A}" destId="{928528D1-DD5F-4687-9BFE-878C43D23D5D}" srcOrd="1" destOrd="0" presId="urn:microsoft.com/office/officeart/2005/8/layout/pList2#1"/>
    <dgm:cxn modelId="{9E24D239-5AFC-4068-88EE-3B66C7B774AE}" type="presParOf" srcId="{CDFA4098-C274-4C84-9513-F0698696D98A}" destId="{D88C7409-AB93-4FE3-A61D-F51EE8A4B008}" srcOrd="2" destOrd="0" presId="urn:microsoft.com/office/officeart/2005/8/layout/pList2#1"/>
    <dgm:cxn modelId="{D16396F8-6D43-42C7-8837-D36E8CD94412}" type="presParOf" srcId="{78248EF9-FFBB-4EB0-94C4-16A1D0A1A170}" destId="{CA6E58D0-F06D-4082-9183-0F2955E6C631}" srcOrd="7" destOrd="0" presId="urn:microsoft.com/office/officeart/2005/8/layout/pList2#1"/>
    <dgm:cxn modelId="{43C31E3B-4290-41C3-8AE9-F98891C8D5D9}" type="presParOf" srcId="{78248EF9-FFBB-4EB0-94C4-16A1D0A1A170}" destId="{8AC8F713-1879-4B70-BB31-C5C195E24471}" srcOrd="8" destOrd="0" presId="urn:microsoft.com/office/officeart/2005/8/layout/pList2#1"/>
    <dgm:cxn modelId="{0CD61CF8-F0B5-4BAF-A625-C7DA6315C09F}" type="presParOf" srcId="{8AC8F713-1879-4B70-BB31-C5C195E24471}" destId="{9B706799-997B-4F74-B652-58B58A51EA58}" srcOrd="0" destOrd="0" presId="urn:microsoft.com/office/officeart/2005/8/layout/pList2#1"/>
    <dgm:cxn modelId="{5AC6560F-68C4-46FE-A491-3CFF3B045368}" type="presParOf" srcId="{8AC8F713-1879-4B70-BB31-C5C195E24471}" destId="{AF8C36F4-A127-4733-8CAC-70994BB842F2}" srcOrd="1" destOrd="0" presId="urn:microsoft.com/office/officeart/2005/8/layout/pList2#1"/>
    <dgm:cxn modelId="{177AF293-275E-4907-B258-2281FD4CCD6D}" type="presParOf" srcId="{8AC8F713-1879-4B70-BB31-C5C195E24471}" destId="{B68F94D2-D73D-420A-802B-DFDC9BE4ED4C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690160-D328-4B69-A035-90D3C82FA0A6}" type="doc">
      <dgm:prSet loTypeId="urn:microsoft.com/office/officeart/2005/8/layout/pList2#1" loCatId="list" qsTypeId="urn:microsoft.com/office/officeart/2005/8/quickstyle/simple4" qsCatId="simple" csTypeId="urn:microsoft.com/office/officeart/2005/8/colors/colorful2" csCatId="colorful" phldr="1"/>
      <dgm:spPr/>
    </dgm:pt>
    <dgm:pt modelId="{476E4177-EF8D-419E-AB8A-93E66CC82482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Standard</a:t>
          </a:r>
          <a:endParaRPr lang="en-US" sz="2200" dirty="0">
            <a:latin typeface="Corbel" pitchFamily="34" charset="0"/>
          </a:endParaRPr>
        </a:p>
      </dgm:t>
    </dgm:pt>
    <dgm:pt modelId="{50A25A56-CEA1-40EB-822C-18475EA4B47A}" type="parTrans" cxnId="{9A40B199-C1E6-4AA6-9486-07915ED7CAE7}">
      <dgm:prSet/>
      <dgm:spPr/>
      <dgm:t>
        <a:bodyPr/>
        <a:lstStyle/>
        <a:p>
          <a:endParaRPr lang="en-US"/>
        </a:p>
      </dgm:t>
    </dgm:pt>
    <dgm:pt modelId="{A91F7A1B-DD1E-4B26-839C-2A5EF0A403AD}" type="sibTrans" cxnId="{9A40B199-C1E6-4AA6-9486-07915ED7CAE7}">
      <dgm:prSet/>
      <dgm:spPr/>
      <dgm:t>
        <a:bodyPr/>
        <a:lstStyle/>
        <a:p>
          <a:endParaRPr lang="en-US"/>
        </a:p>
      </dgm:t>
    </dgm:pt>
    <dgm:pt modelId="{5DD0A7D4-5781-4819-AF33-C5CE25A2D297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Policies</a:t>
          </a:r>
          <a:endParaRPr lang="en-US" sz="2200" dirty="0">
            <a:latin typeface="Corbel" pitchFamily="34" charset="0"/>
          </a:endParaRPr>
        </a:p>
      </dgm:t>
    </dgm:pt>
    <dgm:pt modelId="{05B7C26E-C389-4346-849B-05526EF2C457}" type="parTrans" cxnId="{7417CC53-98FE-43F4-BF56-8508FB7DA803}">
      <dgm:prSet/>
      <dgm:spPr/>
      <dgm:t>
        <a:bodyPr/>
        <a:lstStyle/>
        <a:p>
          <a:endParaRPr lang="en-US"/>
        </a:p>
      </dgm:t>
    </dgm:pt>
    <dgm:pt modelId="{FD53903F-8A86-4D24-917A-36748269F973}" type="sibTrans" cxnId="{7417CC53-98FE-43F4-BF56-8508FB7DA803}">
      <dgm:prSet/>
      <dgm:spPr/>
      <dgm:t>
        <a:bodyPr/>
        <a:lstStyle/>
        <a:p>
          <a:endParaRPr lang="en-US"/>
        </a:p>
      </dgm:t>
    </dgm:pt>
    <dgm:pt modelId="{77AF15ED-F058-4A0B-B979-9880C6062DF0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Audits</a:t>
          </a:r>
          <a:endParaRPr lang="en-US" sz="2200" dirty="0">
            <a:latin typeface="Corbel" pitchFamily="34" charset="0"/>
          </a:endParaRPr>
        </a:p>
      </dgm:t>
    </dgm:pt>
    <dgm:pt modelId="{0DF2CDB2-0880-4047-8447-A17EAE7580E4}" type="parTrans" cxnId="{CD3B69F4-72CF-49E2-8926-8FD63E771977}">
      <dgm:prSet/>
      <dgm:spPr/>
      <dgm:t>
        <a:bodyPr/>
        <a:lstStyle/>
        <a:p>
          <a:endParaRPr lang="en-US"/>
        </a:p>
      </dgm:t>
    </dgm:pt>
    <dgm:pt modelId="{E3B236AA-E864-46E4-BC91-F2D73633FEA4}" type="sibTrans" cxnId="{CD3B69F4-72CF-49E2-8926-8FD63E771977}">
      <dgm:prSet/>
      <dgm:spPr/>
      <dgm:t>
        <a:bodyPr/>
        <a:lstStyle/>
        <a:p>
          <a:endParaRPr lang="en-US"/>
        </a:p>
      </dgm:t>
    </dgm:pt>
    <dgm:pt modelId="{5DF8D196-4D3D-4940-9F32-682169997D7A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Review</a:t>
          </a:r>
          <a:endParaRPr lang="en-US" sz="2200" dirty="0">
            <a:latin typeface="Corbel" pitchFamily="34" charset="0"/>
          </a:endParaRPr>
        </a:p>
      </dgm:t>
    </dgm:pt>
    <dgm:pt modelId="{51CE1848-AB2A-4E28-8CF5-8442E546E0C5}" type="parTrans" cxnId="{B9B85342-AC50-4E97-8E9E-2FD870B1E881}">
      <dgm:prSet/>
      <dgm:spPr/>
      <dgm:t>
        <a:bodyPr/>
        <a:lstStyle/>
        <a:p>
          <a:endParaRPr lang="en-US"/>
        </a:p>
      </dgm:t>
    </dgm:pt>
    <dgm:pt modelId="{90C1E242-23BD-452C-B222-DCFA2D4DAE3B}" type="sibTrans" cxnId="{B9B85342-AC50-4E97-8E9E-2FD870B1E881}">
      <dgm:prSet/>
      <dgm:spPr/>
      <dgm:t>
        <a:bodyPr/>
        <a:lstStyle/>
        <a:p>
          <a:endParaRPr lang="en-US"/>
        </a:p>
      </dgm:t>
    </dgm:pt>
    <dgm:pt modelId="{C20F2834-7A4B-463C-ABDE-12FFE93933A3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Report</a:t>
          </a:r>
          <a:endParaRPr lang="en-US" sz="2200" dirty="0">
            <a:latin typeface="Corbel" pitchFamily="34" charset="0"/>
          </a:endParaRPr>
        </a:p>
      </dgm:t>
    </dgm:pt>
    <dgm:pt modelId="{BCFE97E8-F389-4CB9-AF67-54F99688D24C}" type="parTrans" cxnId="{4C839C11-576D-4F8B-A506-F28B1DFFF881}">
      <dgm:prSet/>
      <dgm:spPr/>
      <dgm:t>
        <a:bodyPr/>
        <a:lstStyle/>
        <a:p>
          <a:endParaRPr lang="en-US"/>
        </a:p>
      </dgm:t>
    </dgm:pt>
    <dgm:pt modelId="{CAE5F0D1-5C6A-4BF8-ACC0-DB67084C99C7}" type="sibTrans" cxnId="{4C839C11-576D-4F8B-A506-F28B1DFFF881}">
      <dgm:prSet/>
      <dgm:spPr/>
      <dgm:t>
        <a:bodyPr/>
        <a:lstStyle/>
        <a:p>
          <a:endParaRPr lang="en-US"/>
        </a:p>
      </dgm:t>
    </dgm:pt>
    <dgm:pt modelId="{9E4DC8AD-1AC7-4E53-B32C-25202AFDB195}" type="pres">
      <dgm:prSet presAssocID="{AA690160-D328-4B69-A035-90D3C82FA0A6}" presName="Name0" presStyleCnt="0">
        <dgm:presLayoutVars>
          <dgm:dir/>
          <dgm:resizeHandles val="exact"/>
        </dgm:presLayoutVars>
      </dgm:prSet>
      <dgm:spPr/>
    </dgm:pt>
    <dgm:pt modelId="{ACBF4AF3-FAB8-444C-81AB-52C89640E279}" type="pres">
      <dgm:prSet presAssocID="{AA690160-D328-4B69-A035-90D3C82FA0A6}" presName="bkgdShp" presStyleLbl="alignAccFollowNode1" presStyleIdx="0" presStyleCnt="1"/>
      <dgm:spPr>
        <a:solidFill>
          <a:schemeClr val="bg1">
            <a:lumMod val="65000"/>
            <a:alpha val="90000"/>
          </a:schemeClr>
        </a:solidFill>
      </dgm:spPr>
    </dgm:pt>
    <dgm:pt modelId="{78248EF9-FFBB-4EB0-94C4-16A1D0A1A170}" type="pres">
      <dgm:prSet presAssocID="{AA690160-D328-4B69-A035-90D3C82FA0A6}" presName="linComp" presStyleCnt="0"/>
      <dgm:spPr/>
    </dgm:pt>
    <dgm:pt modelId="{CC8831C0-DF59-484B-83B2-A708366B3EB6}" type="pres">
      <dgm:prSet presAssocID="{476E4177-EF8D-419E-AB8A-93E66CC82482}" presName="compNode" presStyleCnt="0"/>
      <dgm:spPr/>
    </dgm:pt>
    <dgm:pt modelId="{2572025E-E8B8-4F94-94D0-DC22D7F762FB}" type="pres">
      <dgm:prSet presAssocID="{476E4177-EF8D-419E-AB8A-93E66CC82482}" presName="node" presStyleLbl="node1" presStyleIdx="0" presStyleCnt="5" custScaleX="146410" custScaleY="146410" custLinFactNeighborX="-7979" custLinFactNeighborY="336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2B4276-DB06-4C66-80FF-919CDE10A5FE}" type="pres">
      <dgm:prSet presAssocID="{476E4177-EF8D-419E-AB8A-93E66CC82482}" presName="invisiNode" presStyleLbl="node1" presStyleIdx="0" presStyleCnt="5"/>
      <dgm:spPr/>
    </dgm:pt>
    <dgm:pt modelId="{C43EB61A-2E04-409F-8F87-79F190ED3CE0}" type="pres">
      <dgm:prSet presAssocID="{476E4177-EF8D-419E-AB8A-93E66CC82482}" presName="imagNode" presStyleLbl="f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DB5F289-A8C3-40D5-8393-8636D9BFFD29}" type="pres">
      <dgm:prSet presAssocID="{A91F7A1B-DD1E-4B26-839C-2A5EF0A403AD}" presName="sibTrans" presStyleLbl="sibTrans2D1" presStyleIdx="0" presStyleCnt="0"/>
      <dgm:spPr/>
      <dgm:t>
        <a:bodyPr/>
        <a:lstStyle/>
        <a:p>
          <a:endParaRPr lang="en-US"/>
        </a:p>
      </dgm:t>
    </dgm:pt>
    <dgm:pt modelId="{0C509E44-86D3-42D8-94FF-9B9788BAB857}" type="pres">
      <dgm:prSet presAssocID="{5DD0A7D4-5781-4819-AF33-C5CE25A2D297}" presName="compNode" presStyleCnt="0"/>
      <dgm:spPr/>
    </dgm:pt>
    <dgm:pt modelId="{E4B0666F-2CF1-4C21-A251-46E6EBFF7C1D}" type="pres">
      <dgm:prSet presAssocID="{5DD0A7D4-5781-4819-AF33-C5CE25A2D29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FA0B92-8C45-4EAA-A200-A78384D846A7}" type="pres">
      <dgm:prSet presAssocID="{5DD0A7D4-5781-4819-AF33-C5CE25A2D297}" presName="invisiNode" presStyleLbl="node1" presStyleIdx="1" presStyleCnt="5"/>
      <dgm:spPr/>
    </dgm:pt>
    <dgm:pt modelId="{BF646D7A-C7D0-4489-A68F-61F32B7DB0C6}" type="pres">
      <dgm:prSet presAssocID="{5DD0A7D4-5781-4819-AF33-C5CE25A2D297}" presName="imagNode" presStyleLbl="f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CAAEED2F-AC44-4514-84C2-160FDC42F579}" type="pres">
      <dgm:prSet presAssocID="{FD53903F-8A86-4D24-917A-36748269F97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3617A269-0CD9-4948-9932-FA1AD12DE27E}" type="pres">
      <dgm:prSet presAssocID="{77AF15ED-F058-4A0B-B979-9880C6062DF0}" presName="compNode" presStyleCnt="0"/>
      <dgm:spPr/>
    </dgm:pt>
    <dgm:pt modelId="{5284ED54-4761-44DA-8086-D5FD397A1C95}" type="pres">
      <dgm:prSet presAssocID="{77AF15ED-F058-4A0B-B979-9880C6062DF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6B65F-B8AB-44AD-8F33-AF566667E781}" type="pres">
      <dgm:prSet presAssocID="{77AF15ED-F058-4A0B-B979-9880C6062DF0}" presName="invisiNode" presStyleLbl="node1" presStyleIdx="2" presStyleCnt="5"/>
      <dgm:spPr/>
    </dgm:pt>
    <dgm:pt modelId="{41BC1ABA-1F87-4B1E-94EC-41724CD12655}" type="pres">
      <dgm:prSet presAssocID="{77AF15ED-F058-4A0B-B979-9880C6062DF0}" presName="imagNode" presStyleLbl="f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A9D6457D-CBBF-4A28-8C38-C3F75EA43CF1}" type="pres">
      <dgm:prSet presAssocID="{E3B236AA-E864-46E4-BC91-F2D73633FEA4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DFA4098-C274-4C84-9513-F0698696D98A}" type="pres">
      <dgm:prSet presAssocID="{5DF8D196-4D3D-4940-9F32-682169997D7A}" presName="compNode" presStyleCnt="0"/>
      <dgm:spPr/>
    </dgm:pt>
    <dgm:pt modelId="{87B5BDBA-3C7A-41F1-8C33-F13937A84B36}" type="pres">
      <dgm:prSet presAssocID="{5DF8D196-4D3D-4940-9F32-682169997D7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8528D1-DD5F-4687-9BFE-878C43D23D5D}" type="pres">
      <dgm:prSet presAssocID="{5DF8D196-4D3D-4940-9F32-682169997D7A}" presName="invisiNode" presStyleLbl="node1" presStyleIdx="3" presStyleCnt="5"/>
      <dgm:spPr/>
    </dgm:pt>
    <dgm:pt modelId="{D88C7409-AB93-4FE3-A61D-F51EE8A4B008}" type="pres">
      <dgm:prSet presAssocID="{5DF8D196-4D3D-4940-9F32-682169997D7A}" presName="imagNode" presStyleLbl="f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CA6E58D0-F06D-4082-9183-0F2955E6C631}" type="pres">
      <dgm:prSet presAssocID="{90C1E242-23BD-452C-B222-DCFA2D4DAE3B}" presName="sibTrans" presStyleLbl="sibTrans2D1" presStyleIdx="0" presStyleCnt="0"/>
      <dgm:spPr/>
      <dgm:t>
        <a:bodyPr/>
        <a:lstStyle/>
        <a:p>
          <a:endParaRPr lang="en-US"/>
        </a:p>
      </dgm:t>
    </dgm:pt>
    <dgm:pt modelId="{8AC8F713-1879-4B70-BB31-C5C195E24471}" type="pres">
      <dgm:prSet presAssocID="{C20F2834-7A4B-463C-ABDE-12FFE93933A3}" presName="compNode" presStyleCnt="0"/>
      <dgm:spPr/>
    </dgm:pt>
    <dgm:pt modelId="{9B706799-997B-4F74-B652-58B58A51EA58}" type="pres">
      <dgm:prSet presAssocID="{C20F2834-7A4B-463C-ABDE-12FFE93933A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8C36F4-A127-4733-8CAC-70994BB842F2}" type="pres">
      <dgm:prSet presAssocID="{C20F2834-7A4B-463C-ABDE-12FFE93933A3}" presName="invisiNode" presStyleLbl="node1" presStyleIdx="4" presStyleCnt="5"/>
      <dgm:spPr/>
    </dgm:pt>
    <dgm:pt modelId="{B68F94D2-D73D-420A-802B-DFDC9BE4ED4C}" type="pres">
      <dgm:prSet presAssocID="{C20F2834-7A4B-463C-ABDE-12FFE93933A3}" presName="imagNode" presStyleLbl="fgImgPlace1" presStyleIdx="4" presStyleCnt="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7417CC53-98FE-43F4-BF56-8508FB7DA803}" srcId="{AA690160-D328-4B69-A035-90D3C82FA0A6}" destId="{5DD0A7D4-5781-4819-AF33-C5CE25A2D297}" srcOrd="1" destOrd="0" parTransId="{05B7C26E-C389-4346-849B-05526EF2C457}" sibTransId="{FD53903F-8A86-4D24-917A-36748269F973}"/>
    <dgm:cxn modelId="{BD628A6F-2038-429D-B648-F780A6410FD7}" type="presOf" srcId="{90C1E242-23BD-452C-B222-DCFA2D4DAE3B}" destId="{CA6E58D0-F06D-4082-9183-0F2955E6C631}" srcOrd="0" destOrd="0" presId="urn:microsoft.com/office/officeart/2005/8/layout/pList2#1"/>
    <dgm:cxn modelId="{F1F65DE9-98CA-43D0-8E87-45D998A39042}" type="presOf" srcId="{E3B236AA-E864-46E4-BC91-F2D73633FEA4}" destId="{A9D6457D-CBBF-4A28-8C38-C3F75EA43CF1}" srcOrd="0" destOrd="0" presId="urn:microsoft.com/office/officeart/2005/8/layout/pList2#1"/>
    <dgm:cxn modelId="{CD3B69F4-72CF-49E2-8926-8FD63E771977}" srcId="{AA690160-D328-4B69-A035-90D3C82FA0A6}" destId="{77AF15ED-F058-4A0B-B979-9880C6062DF0}" srcOrd="2" destOrd="0" parTransId="{0DF2CDB2-0880-4047-8447-A17EAE7580E4}" sibTransId="{E3B236AA-E864-46E4-BC91-F2D73633FEA4}"/>
    <dgm:cxn modelId="{87DE9497-DB0A-4081-B767-03B24F7A4105}" type="presOf" srcId="{FD53903F-8A86-4D24-917A-36748269F973}" destId="{CAAEED2F-AC44-4514-84C2-160FDC42F579}" srcOrd="0" destOrd="0" presId="urn:microsoft.com/office/officeart/2005/8/layout/pList2#1"/>
    <dgm:cxn modelId="{4C839C11-576D-4F8B-A506-F28B1DFFF881}" srcId="{AA690160-D328-4B69-A035-90D3C82FA0A6}" destId="{C20F2834-7A4B-463C-ABDE-12FFE93933A3}" srcOrd="4" destOrd="0" parTransId="{BCFE97E8-F389-4CB9-AF67-54F99688D24C}" sibTransId="{CAE5F0D1-5C6A-4BF8-ACC0-DB67084C99C7}"/>
    <dgm:cxn modelId="{1780FA91-BFCC-4957-8E45-6384E97EFF08}" type="presOf" srcId="{C20F2834-7A4B-463C-ABDE-12FFE93933A3}" destId="{9B706799-997B-4F74-B652-58B58A51EA58}" srcOrd="0" destOrd="0" presId="urn:microsoft.com/office/officeart/2005/8/layout/pList2#1"/>
    <dgm:cxn modelId="{B9B85342-AC50-4E97-8E9E-2FD870B1E881}" srcId="{AA690160-D328-4B69-A035-90D3C82FA0A6}" destId="{5DF8D196-4D3D-4940-9F32-682169997D7A}" srcOrd="3" destOrd="0" parTransId="{51CE1848-AB2A-4E28-8CF5-8442E546E0C5}" sibTransId="{90C1E242-23BD-452C-B222-DCFA2D4DAE3B}"/>
    <dgm:cxn modelId="{865C00CE-31B9-4BC5-A896-5FFC17C01864}" type="presOf" srcId="{476E4177-EF8D-419E-AB8A-93E66CC82482}" destId="{2572025E-E8B8-4F94-94D0-DC22D7F762FB}" srcOrd="0" destOrd="0" presId="urn:microsoft.com/office/officeart/2005/8/layout/pList2#1"/>
    <dgm:cxn modelId="{AD511C6A-7FE0-43AB-A438-DCCA413FD450}" type="presOf" srcId="{77AF15ED-F058-4A0B-B979-9880C6062DF0}" destId="{5284ED54-4761-44DA-8086-D5FD397A1C95}" srcOrd="0" destOrd="0" presId="urn:microsoft.com/office/officeart/2005/8/layout/pList2#1"/>
    <dgm:cxn modelId="{C263F8D5-CAC0-4D8D-8109-B57F019E2771}" type="presOf" srcId="{AA690160-D328-4B69-A035-90D3C82FA0A6}" destId="{9E4DC8AD-1AC7-4E53-B32C-25202AFDB195}" srcOrd="0" destOrd="0" presId="urn:microsoft.com/office/officeart/2005/8/layout/pList2#1"/>
    <dgm:cxn modelId="{31DD8106-C0EA-4CD1-97DD-27531D768CF0}" type="presOf" srcId="{5DF8D196-4D3D-4940-9F32-682169997D7A}" destId="{87B5BDBA-3C7A-41F1-8C33-F13937A84B36}" srcOrd="0" destOrd="0" presId="urn:microsoft.com/office/officeart/2005/8/layout/pList2#1"/>
    <dgm:cxn modelId="{9A40B199-C1E6-4AA6-9486-07915ED7CAE7}" srcId="{AA690160-D328-4B69-A035-90D3C82FA0A6}" destId="{476E4177-EF8D-419E-AB8A-93E66CC82482}" srcOrd="0" destOrd="0" parTransId="{50A25A56-CEA1-40EB-822C-18475EA4B47A}" sibTransId="{A91F7A1B-DD1E-4B26-839C-2A5EF0A403AD}"/>
    <dgm:cxn modelId="{12B68535-F206-442E-BD47-43AF21EC4E51}" type="presOf" srcId="{A91F7A1B-DD1E-4B26-839C-2A5EF0A403AD}" destId="{3DB5F289-A8C3-40D5-8393-8636D9BFFD29}" srcOrd="0" destOrd="0" presId="urn:microsoft.com/office/officeart/2005/8/layout/pList2#1"/>
    <dgm:cxn modelId="{4808F9D2-BE40-4BB7-89C3-7CD3C87E4907}" type="presOf" srcId="{5DD0A7D4-5781-4819-AF33-C5CE25A2D297}" destId="{E4B0666F-2CF1-4C21-A251-46E6EBFF7C1D}" srcOrd="0" destOrd="0" presId="urn:microsoft.com/office/officeart/2005/8/layout/pList2#1"/>
    <dgm:cxn modelId="{3CFA47B2-D784-4A7A-85FE-49BD8776DD5F}" type="presParOf" srcId="{9E4DC8AD-1AC7-4E53-B32C-25202AFDB195}" destId="{ACBF4AF3-FAB8-444C-81AB-52C89640E279}" srcOrd="0" destOrd="0" presId="urn:microsoft.com/office/officeart/2005/8/layout/pList2#1"/>
    <dgm:cxn modelId="{7FE896D4-1859-4FA0-932D-6E48F04180BE}" type="presParOf" srcId="{9E4DC8AD-1AC7-4E53-B32C-25202AFDB195}" destId="{78248EF9-FFBB-4EB0-94C4-16A1D0A1A170}" srcOrd="1" destOrd="0" presId="urn:microsoft.com/office/officeart/2005/8/layout/pList2#1"/>
    <dgm:cxn modelId="{42AE6288-DC45-4746-A8C2-DC33F333B570}" type="presParOf" srcId="{78248EF9-FFBB-4EB0-94C4-16A1D0A1A170}" destId="{CC8831C0-DF59-484B-83B2-A708366B3EB6}" srcOrd="0" destOrd="0" presId="urn:microsoft.com/office/officeart/2005/8/layout/pList2#1"/>
    <dgm:cxn modelId="{BC9BEF72-387C-4AF4-AF71-C8A58548B006}" type="presParOf" srcId="{CC8831C0-DF59-484B-83B2-A708366B3EB6}" destId="{2572025E-E8B8-4F94-94D0-DC22D7F762FB}" srcOrd="0" destOrd="0" presId="urn:microsoft.com/office/officeart/2005/8/layout/pList2#1"/>
    <dgm:cxn modelId="{0E174BA5-2623-4DF4-9DDB-8E9DCEE045A8}" type="presParOf" srcId="{CC8831C0-DF59-484B-83B2-A708366B3EB6}" destId="{2E2B4276-DB06-4C66-80FF-919CDE10A5FE}" srcOrd="1" destOrd="0" presId="urn:microsoft.com/office/officeart/2005/8/layout/pList2#1"/>
    <dgm:cxn modelId="{99CEDFA2-F436-4C73-9B4E-B54E3B3F520D}" type="presParOf" srcId="{CC8831C0-DF59-484B-83B2-A708366B3EB6}" destId="{C43EB61A-2E04-409F-8F87-79F190ED3CE0}" srcOrd="2" destOrd="0" presId="urn:microsoft.com/office/officeart/2005/8/layout/pList2#1"/>
    <dgm:cxn modelId="{EF5CBD4D-C1C4-4205-BD7D-2D906E14EC64}" type="presParOf" srcId="{78248EF9-FFBB-4EB0-94C4-16A1D0A1A170}" destId="{3DB5F289-A8C3-40D5-8393-8636D9BFFD29}" srcOrd="1" destOrd="0" presId="urn:microsoft.com/office/officeart/2005/8/layout/pList2#1"/>
    <dgm:cxn modelId="{1D4C8081-A220-424B-9C6E-B56BE455D77E}" type="presParOf" srcId="{78248EF9-FFBB-4EB0-94C4-16A1D0A1A170}" destId="{0C509E44-86D3-42D8-94FF-9B9788BAB857}" srcOrd="2" destOrd="0" presId="urn:microsoft.com/office/officeart/2005/8/layout/pList2#1"/>
    <dgm:cxn modelId="{807860F2-5870-4040-8782-4D14BBA4A5EC}" type="presParOf" srcId="{0C509E44-86D3-42D8-94FF-9B9788BAB857}" destId="{E4B0666F-2CF1-4C21-A251-46E6EBFF7C1D}" srcOrd="0" destOrd="0" presId="urn:microsoft.com/office/officeart/2005/8/layout/pList2#1"/>
    <dgm:cxn modelId="{9145E189-D4C2-4069-8B7F-46AB3B9826B6}" type="presParOf" srcId="{0C509E44-86D3-42D8-94FF-9B9788BAB857}" destId="{BBFA0B92-8C45-4EAA-A200-A78384D846A7}" srcOrd="1" destOrd="0" presId="urn:microsoft.com/office/officeart/2005/8/layout/pList2#1"/>
    <dgm:cxn modelId="{AC9DE816-AF16-4044-ADC3-04E4E05942AF}" type="presParOf" srcId="{0C509E44-86D3-42D8-94FF-9B9788BAB857}" destId="{BF646D7A-C7D0-4489-A68F-61F32B7DB0C6}" srcOrd="2" destOrd="0" presId="urn:microsoft.com/office/officeart/2005/8/layout/pList2#1"/>
    <dgm:cxn modelId="{7E4C6893-AA24-4631-B1E1-B56DC0A96BFB}" type="presParOf" srcId="{78248EF9-FFBB-4EB0-94C4-16A1D0A1A170}" destId="{CAAEED2F-AC44-4514-84C2-160FDC42F579}" srcOrd="3" destOrd="0" presId="urn:microsoft.com/office/officeart/2005/8/layout/pList2#1"/>
    <dgm:cxn modelId="{BBCE64F0-0DB2-460D-B03C-21BECAE548D4}" type="presParOf" srcId="{78248EF9-FFBB-4EB0-94C4-16A1D0A1A170}" destId="{3617A269-0CD9-4948-9932-FA1AD12DE27E}" srcOrd="4" destOrd="0" presId="urn:microsoft.com/office/officeart/2005/8/layout/pList2#1"/>
    <dgm:cxn modelId="{20F0E6ED-BF42-4006-AA5A-2D0754BCC579}" type="presParOf" srcId="{3617A269-0CD9-4948-9932-FA1AD12DE27E}" destId="{5284ED54-4761-44DA-8086-D5FD397A1C95}" srcOrd="0" destOrd="0" presId="urn:microsoft.com/office/officeart/2005/8/layout/pList2#1"/>
    <dgm:cxn modelId="{F8047B8F-122C-4BB0-A337-14FD6FB9A61C}" type="presParOf" srcId="{3617A269-0CD9-4948-9932-FA1AD12DE27E}" destId="{9666B65F-B8AB-44AD-8F33-AF566667E781}" srcOrd="1" destOrd="0" presId="urn:microsoft.com/office/officeart/2005/8/layout/pList2#1"/>
    <dgm:cxn modelId="{B4AE3002-2F08-4E4A-8951-8E2B2810DD95}" type="presParOf" srcId="{3617A269-0CD9-4948-9932-FA1AD12DE27E}" destId="{41BC1ABA-1F87-4B1E-94EC-41724CD12655}" srcOrd="2" destOrd="0" presId="urn:microsoft.com/office/officeart/2005/8/layout/pList2#1"/>
    <dgm:cxn modelId="{EF1F2184-359A-4BC3-98FE-5774C582D3BA}" type="presParOf" srcId="{78248EF9-FFBB-4EB0-94C4-16A1D0A1A170}" destId="{A9D6457D-CBBF-4A28-8C38-C3F75EA43CF1}" srcOrd="5" destOrd="0" presId="urn:microsoft.com/office/officeart/2005/8/layout/pList2#1"/>
    <dgm:cxn modelId="{86BCAB8C-67A1-4670-AA0C-516A34DB1A5A}" type="presParOf" srcId="{78248EF9-FFBB-4EB0-94C4-16A1D0A1A170}" destId="{CDFA4098-C274-4C84-9513-F0698696D98A}" srcOrd="6" destOrd="0" presId="urn:microsoft.com/office/officeart/2005/8/layout/pList2#1"/>
    <dgm:cxn modelId="{4AF75AB4-2CFB-4344-B00C-FA7490F4B675}" type="presParOf" srcId="{CDFA4098-C274-4C84-9513-F0698696D98A}" destId="{87B5BDBA-3C7A-41F1-8C33-F13937A84B36}" srcOrd="0" destOrd="0" presId="urn:microsoft.com/office/officeart/2005/8/layout/pList2#1"/>
    <dgm:cxn modelId="{C8465968-E176-4919-BFD9-43248EFAEEB9}" type="presParOf" srcId="{CDFA4098-C274-4C84-9513-F0698696D98A}" destId="{928528D1-DD5F-4687-9BFE-878C43D23D5D}" srcOrd="1" destOrd="0" presId="urn:microsoft.com/office/officeart/2005/8/layout/pList2#1"/>
    <dgm:cxn modelId="{99D4CC46-4065-4B9E-AFEF-5EDE1C4D677C}" type="presParOf" srcId="{CDFA4098-C274-4C84-9513-F0698696D98A}" destId="{D88C7409-AB93-4FE3-A61D-F51EE8A4B008}" srcOrd="2" destOrd="0" presId="urn:microsoft.com/office/officeart/2005/8/layout/pList2#1"/>
    <dgm:cxn modelId="{53DF70C8-CA77-4CC7-B050-14B09E761C1E}" type="presParOf" srcId="{78248EF9-FFBB-4EB0-94C4-16A1D0A1A170}" destId="{CA6E58D0-F06D-4082-9183-0F2955E6C631}" srcOrd="7" destOrd="0" presId="urn:microsoft.com/office/officeart/2005/8/layout/pList2#1"/>
    <dgm:cxn modelId="{4186E0B9-7962-465D-BB8F-A8518B19C9AA}" type="presParOf" srcId="{78248EF9-FFBB-4EB0-94C4-16A1D0A1A170}" destId="{8AC8F713-1879-4B70-BB31-C5C195E24471}" srcOrd="8" destOrd="0" presId="urn:microsoft.com/office/officeart/2005/8/layout/pList2#1"/>
    <dgm:cxn modelId="{47F1B6CD-938B-4A1A-B439-8C52087882D6}" type="presParOf" srcId="{8AC8F713-1879-4B70-BB31-C5C195E24471}" destId="{9B706799-997B-4F74-B652-58B58A51EA58}" srcOrd="0" destOrd="0" presId="urn:microsoft.com/office/officeart/2005/8/layout/pList2#1"/>
    <dgm:cxn modelId="{15851F3E-4B0B-4F9A-B7BF-FE312B7E1732}" type="presParOf" srcId="{8AC8F713-1879-4B70-BB31-C5C195E24471}" destId="{AF8C36F4-A127-4733-8CAC-70994BB842F2}" srcOrd="1" destOrd="0" presId="urn:microsoft.com/office/officeart/2005/8/layout/pList2#1"/>
    <dgm:cxn modelId="{E623D745-1E8A-474D-AECF-E0498A550A7B}" type="presParOf" srcId="{8AC8F713-1879-4B70-BB31-C5C195E24471}" destId="{B68F94D2-D73D-420A-802B-DFDC9BE4ED4C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690160-D328-4B69-A035-90D3C82FA0A6}" type="doc">
      <dgm:prSet loTypeId="urn:microsoft.com/office/officeart/2005/8/layout/pList2#1" loCatId="list" qsTypeId="urn:microsoft.com/office/officeart/2005/8/quickstyle/simple4" qsCatId="simple" csTypeId="urn:microsoft.com/office/officeart/2005/8/colors/colorful2" csCatId="colorful" phldr="1"/>
      <dgm:spPr/>
    </dgm:pt>
    <dgm:pt modelId="{476E4177-EF8D-419E-AB8A-93E66CC82482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Standard</a:t>
          </a:r>
          <a:endParaRPr lang="en-US" sz="2200" dirty="0">
            <a:latin typeface="Corbel" pitchFamily="34" charset="0"/>
          </a:endParaRPr>
        </a:p>
      </dgm:t>
    </dgm:pt>
    <dgm:pt modelId="{50A25A56-CEA1-40EB-822C-18475EA4B47A}" type="parTrans" cxnId="{9A40B199-C1E6-4AA6-9486-07915ED7CAE7}">
      <dgm:prSet/>
      <dgm:spPr/>
      <dgm:t>
        <a:bodyPr/>
        <a:lstStyle/>
        <a:p>
          <a:endParaRPr lang="en-US"/>
        </a:p>
      </dgm:t>
    </dgm:pt>
    <dgm:pt modelId="{A91F7A1B-DD1E-4B26-839C-2A5EF0A403AD}" type="sibTrans" cxnId="{9A40B199-C1E6-4AA6-9486-07915ED7CAE7}">
      <dgm:prSet/>
      <dgm:spPr/>
      <dgm:t>
        <a:bodyPr/>
        <a:lstStyle/>
        <a:p>
          <a:endParaRPr lang="en-US"/>
        </a:p>
      </dgm:t>
    </dgm:pt>
    <dgm:pt modelId="{5DD0A7D4-5781-4819-AF33-C5CE25A2D297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Policies</a:t>
          </a:r>
          <a:endParaRPr lang="en-US" sz="2200" dirty="0">
            <a:latin typeface="Corbel" pitchFamily="34" charset="0"/>
          </a:endParaRPr>
        </a:p>
      </dgm:t>
    </dgm:pt>
    <dgm:pt modelId="{05B7C26E-C389-4346-849B-05526EF2C457}" type="parTrans" cxnId="{7417CC53-98FE-43F4-BF56-8508FB7DA803}">
      <dgm:prSet/>
      <dgm:spPr/>
      <dgm:t>
        <a:bodyPr/>
        <a:lstStyle/>
        <a:p>
          <a:endParaRPr lang="en-US"/>
        </a:p>
      </dgm:t>
    </dgm:pt>
    <dgm:pt modelId="{FD53903F-8A86-4D24-917A-36748269F973}" type="sibTrans" cxnId="{7417CC53-98FE-43F4-BF56-8508FB7DA803}">
      <dgm:prSet/>
      <dgm:spPr/>
      <dgm:t>
        <a:bodyPr/>
        <a:lstStyle/>
        <a:p>
          <a:endParaRPr lang="en-US"/>
        </a:p>
      </dgm:t>
    </dgm:pt>
    <dgm:pt modelId="{77AF15ED-F058-4A0B-B979-9880C6062DF0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Audits</a:t>
          </a:r>
          <a:endParaRPr lang="en-US" sz="2200" dirty="0">
            <a:latin typeface="Corbel" pitchFamily="34" charset="0"/>
          </a:endParaRPr>
        </a:p>
      </dgm:t>
    </dgm:pt>
    <dgm:pt modelId="{0DF2CDB2-0880-4047-8447-A17EAE7580E4}" type="parTrans" cxnId="{CD3B69F4-72CF-49E2-8926-8FD63E771977}">
      <dgm:prSet/>
      <dgm:spPr/>
      <dgm:t>
        <a:bodyPr/>
        <a:lstStyle/>
        <a:p>
          <a:endParaRPr lang="en-US"/>
        </a:p>
      </dgm:t>
    </dgm:pt>
    <dgm:pt modelId="{E3B236AA-E864-46E4-BC91-F2D73633FEA4}" type="sibTrans" cxnId="{CD3B69F4-72CF-49E2-8926-8FD63E771977}">
      <dgm:prSet/>
      <dgm:spPr/>
      <dgm:t>
        <a:bodyPr/>
        <a:lstStyle/>
        <a:p>
          <a:endParaRPr lang="en-US"/>
        </a:p>
      </dgm:t>
    </dgm:pt>
    <dgm:pt modelId="{5DF8D196-4D3D-4940-9F32-682169997D7A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Review</a:t>
          </a:r>
          <a:endParaRPr lang="en-US" sz="2200" dirty="0">
            <a:latin typeface="Corbel" pitchFamily="34" charset="0"/>
          </a:endParaRPr>
        </a:p>
      </dgm:t>
    </dgm:pt>
    <dgm:pt modelId="{51CE1848-AB2A-4E28-8CF5-8442E546E0C5}" type="parTrans" cxnId="{B9B85342-AC50-4E97-8E9E-2FD870B1E881}">
      <dgm:prSet/>
      <dgm:spPr/>
      <dgm:t>
        <a:bodyPr/>
        <a:lstStyle/>
        <a:p>
          <a:endParaRPr lang="en-US"/>
        </a:p>
      </dgm:t>
    </dgm:pt>
    <dgm:pt modelId="{90C1E242-23BD-452C-B222-DCFA2D4DAE3B}" type="sibTrans" cxnId="{B9B85342-AC50-4E97-8E9E-2FD870B1E881}">
      <dgm:prSet/>
      <dgm:spPr/>
      <dgm:t>
        <a:bodyPr/>
        <a:lstStyle/>
        <a:p>
          <a:endParaRPr lang="en-US"/>
        </a:p>
      </dgm:t>
    </dgm:pt>
    <dgm:pt modelId="{C20F2834-7A4B-463C-ABDE-12FFE93933A3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Report</a:t>
          </a:r>
          <a:endParaRPr lang="en-US" sz="2200" dirty="0">
            <a:latin typeface="Corbel" pitchFamily="34" charset="0"/>
          </a:endParaRPr>
        </a:p>
      </dgm:t>
    </dgm:pt>
    <dgm:pt modelId="{BCFE97E8-F389-4CB9-AF67-54F99688D24C}" type="parTrans" cxnId="{4C839C11-576D-4F8B-A506-F28B1DFFF881}">
      <dgm:prSet/>
      <dgm:spPr/>
      <dgm:t>
        <a:bodyPr/>
        <a:lstStyle/>
        <a:p>
          <a:endParaRPr lang="en-US"/>
        </a:p>
      </dgm:t>
    </dgm:pt>
    <dgm:pt modelId="{CAE5F0D1-5C6A-4BF8-ACC0-DB67084C99C7}" type="sibTrans" cxnId="{4C839C11-576D-4F8B-A506-F28B1DFFF881}">
      <dgm:prSet/>
      <dgm:spPr/>
      <dgm:t>
        <a:bodyPr/>
        <a:lstStyle/>
        <a:p>
          <a:endParaRPr lang="en-US"/>
        </a:p>
      </dgm:t>
    </dgm:pt>
    <dgm:pt modelId="{9E4DC8AD-1AC7-4E53-B32C-25202AFDB195}" type="pres">
      <dgm:prSet presAssocID="{AA690160-D328-4B69-A035-90D3C82FA0A6}" presName="Name0" presStyleCnt="0">
        <dgm:presLayoutVars>
          <dgm:dir/>
          <dgm:resizeHandles val="exact"/>
        </dgm:presLayoutVars>
      </dgm:prSet>
      <dgm:spPr/>
    </dgm:pt>
    <dgm:pt modelId="{ACBF4AF3-FAB8-444C-81AB-52C89640E279}" type="pres">
      <dgm:prSet presAssocID="{AA690160-D328-4B69-A035-90D3C82FA0A6}" presName="bkgdShp" presStyleLbl="alignAccFollowNode1" presStyleIdx="0" presStyleCnt="1"/>
      <dgm:spPr>
        <a:solidFill>
          <a:schemeClr val="bg1">
            <a:lumMod val="65000"/>
            <a:alpha val="90000"/>
          </a:schemeClr>
        </a:solidFill>
      </dgm:spPr>
    </dgm:pt>
    <dgm:pt modelId="{78248EF9-FFBB-4EB0-94C4-16A1D0A1A170}" type="pres">
      <dgm:prSet presAssocID="{AA690160-D328-4B69-A035-90D3C82FA0A6}" presName="linComp" presStyleCnt="0"/>
      <dgm:spPr/>
    </dgm:pt>
    <dgm:pt modelId="{CC8831C0-DF59-484B-83B2-A708366B3EB6}" type="pres">
      <dgm:prSet presAssocID="{476E4177-EF8D-419E-AB8A-93E66CC82482}" presName="compNode" presStyleCnt="0"/>
      <dgm:spPr/>
    </dgm:pt>
    <dgm:pt modelId="{2572025E-E8B8-4F94-94D0-DC22D7F762FB}" type="pres">
      <dgm:prSet presAssocID="{476E4177-EF8D-419E-AB8A-93E66CC8248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2B4276-DB06-4C66-80FF-919CDE10A5FE}" type="pres">
      <dgm:prSet presAssocID="{476E4177-EF8D-419E-AB8A-93E66CC82482}" presName="invisiNode" presStyleLbl="node1" presStyleIdx="0" presStyleCnt="5"/>
      <dgm:spPr/>
    </dgm:pt>
    <dgm:pt modelId="{C43EB61A-2E04-409F-8F87-79F190ED3CE0}" type="pres">
      <dgm:prSet presAssocID="{476E4177-EF8D-419E-AB8A-93E66CC82482}" presName="imagNode" presStyleLbl="f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DB5F289-A8C3-40D5-8393-8636D9BFFD29}" type="pres">
      <dgm:prSet presAssocID="{A91F7A1B-DD1E-4B26-839C-2A5EF0A403AD}" presName="sibTrans" presStyleLbl="sibTrans2D1" presStyleIdx="0" presStyleCnt="0"/>
      <dgm:spPr/>
      <dgm:t>
        <a:bodyPr/>
        <a:lstStyle/>
        <a:p>
          <a:endParaRPr lang="en-US"/>
        </a:p>
      </dgm:t>
    </dgm:pt>
    <dgm:pt modelId="{0C509E44-86D3-42D8-94FF-9B9788BAB857}" type="pres">
      <dgm:prSet presAssocID="{5DD0A7D4-5781-4819-AF33-C5CE25A2D297}" presName="compNode" presStyleCnt="0"/>
      <dgm:spPr/>
    </dgm:pt>
    <dgm:pt modelId="{E4B0666F-2CF1-4C21-A251-46E6EBFF7C1D}" type="pres">
      <dgm:prSet presAssocID="{5DD0A7D4-5781-4819-AF33-C5CE25A2D297}" presName="node" presStyleLbl="node1" presStyleIdx="1" presStyleCnt="5" custScaleX="133100" custScaleY="1331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FA0B92-8C45-4EAA-A200-A78384D846A7}" type="pres">
      <dgm:prSet presAssocID="{5DD0A7D4-5781-4819-AF33-C5CE25A2D297}" presName="invisiNode" presStyleLbl="node1" presStyleIdx="1" presStyleCnt="5"/>
      <dgm:spPr/>
    </dgm:pt>
    <dgm:pt modelId="{BF646D7A-C7D0-4489-A68F-61F32B7DB0C6}" type="pres">
      <dgm:prSet presAssocID="{5DD0A7D4-5781-4819-AF33-C5CE25A2D297}" presName="imagNode" presStyleLbl="f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CAAEED2F-AC44-4514-84C2-160FDC42F579}" type="pres">
      <dgm:prSet presAssocID="{FD53903F-8A86-4D24-917A-36748269F97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3617A269-0CD9-4948-9932-FA1AD12DE27E}" type="pres">
      <dgm:prSet presAssocID="{77AF15ED-F058-4A0B-B979-9880C6062DF0}" presName="compNode" presStyleCnt="0"/>
      <dgm:spPr/>
    </dgm:pt>
    <dgm:pt modelId="{5284ED54-4761-44DA-8086-D5FD397A1C95}" type="pres">
      <dgm:prSet presAssocID="{77AF15ED-F058-4A0B-B979-9880C6062DF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6B65F-B8AB-44AD-8F33-AF566667E781}" type="pres">
      <dgm:prSet presAssocID="{77AF15ED-F058-4A0B-B979-9880C6062DF0}" presName="invisiNode" presStyleLbl="node1" presStyleIdx="2" presStyleCnt="5"/>
      <dgm:spPr/>
    </dgm:pt>
    <dgm:pt modelId="{41BC1ABA-1F87-4B1E-94EC-41724CD12655}" type="pres">
      <dgm:prSet presAssocID="{77AF15ED-F058-4A0B-B979-9880C6062DF0}" presName="imagNode" presStyleLbl="f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A9D6457D-CBBF-4A28-8C38-C3F75EA43CF1}" type="pres">
      <dgm:prSet presAssocID="{E3B236AA-E864-46E4-BC91-F2D73633FEA4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DFA4098-C274-4C84-9513-F0698696D98A}" type="pres">
      <dgm:prSet presAssocID="{5DF8D196-4D3D-4940-9F32-682169997D7A}" presName="compNode" presStyleCnt="0"/>
      <dgm:spPr/>
    </dgm:pt>
    <dgm:pt modelId="{87B5BDBA-3C7A-41F1-8C33-F13937A84B36}" type="pres">
      <dgm:prSet presAssocID="{5DF8D196-4D3D-4940-9F32-682169997D7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8528D1-DD5F-4687-9BFE-878C43D23D5D}" type="pres">
      <dgm:prSet presAssocID="{5DF8D196-4D3D-4940-9F32-682169997D7A}" presName="invisiNode" presStyleLbl="node1" presStyleIdx="3" presStyleCnt="5"/>
      <dgm:spPr/>
    </dgm:pt>
    <dgm:pt modelId="{D88C7409-AB93-4FE3-A61D-F51EE8A4B008}" type="pres">
      <dgm:prSet presAssocID="{5DF8D196-4D3D-4940-9F32-682169997D7A}" presName="imagNode" presStyleLbl="f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CA6E58D0-F06D-4082-9183-0F2955E6C631}" type="pres">
      <dgm:prSet presAssocID="{90C1E242-23BD-452C-B222-DCFA2D4DAE3B}" presName="sibTrans" presStyleLbl="sibTrans2D1" presStyleIdx="0" presStyleCnt="0"/>
      <dgm:spPr/>
      <dgm:t>
        <a:bodyPr/>
        <a:lstStyle/>
        <a:p>
          <a:endParaRPr lang="en-US"/>
        </a:p>
      </dgm:t>
    </dgm:pt>
    <dgm:pt modelId="{8AC8F713-1879-4B70-BB31-C5C195E24471}" type="pres">
      <dgm:prSet presAssocID="{C20F2834-7A4B-463C-ABDE-12FFE93933A3}" presName="compNode" presStyleCnt="0"/>
      <dgm:spPr/>
    </dgm:pt>
    <dgm:pt modelId="{9B706799-997B-4F74-B652-58B58A51EA58}" type="pres">
      <dgm:prSet presAssocID="{C20F2834-7A4B-463C-ABDE-12FFE93933A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8C36F4-A127-4733-8CAC-70994BB842F2}" type="pres">
      <dgm:prSet presAssocID="{C20F2834-7A4B-463C-ABDE-12FFE93933A3}" presName="invisiNode" presStyleLbl="node1" presStyleIdx="4" presStyleCnt="5"/>
      <dgm:spPr/>
    </dgm:pt>
    <dgm:pt modelId="{B68F94D2-D73D-420A-802B-DFDC9BE4ED4C}" type="pres">
      <dgm:prSet presAssocID="{C20F2834-7A4B-463C-ABDE-12FFE93933A3}" presName="imagNode" presStyleLbl="fgImgPlace1" presStyleIdx="4" presStyleCnt="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7417CC53-98FE-43F4-BF56-8508FB7DA803}" srcId="{AA690160-D328-4B69-A035-90D3C82FA0A6}" destId="{5DD0A7D4-5781-4819-AF33-C5CE25A2D297}" srcOrd="1" destOrd="0" parTransId="{05B7C26E-C389-4346-849B-05526EF2C457}" sibTransId="{FD53903F-8A86-4D24-917A-36748269F973}"/>
    <dgm:cxn modelId="{AA075DBD-2741-4C99-B4ED-3AA64DFADD81}" type="presOf" srcId="{90C1E242-23BD-452C-B222-DCFA2D4DAE3B}" destId="{CA6E58D0-F06D-4082-9183-0F2955E6C631}" srcOrd="0" destOrd="0" presId="urn:microsoft.com/office/officeart/2005/8/layout/pList2#1"/>
    <dgm:cxn modelId="{4C684829-532C-4E9F-BEFF-1536CA9FDF69}" type="presOf" srcId="{FD53903F-8A86-4D24-917A-36748269F973}" destId="{CAAEED2F-AC44-4514-84C2-160FDC42F579}" srcOrd="0" destOrd="0" presId="urn:microsoft.com/office/officeart/2005/8/layout/pList2#1"/>
    <dgm:cxn modelId="{CD3B69F4-72CF-49E2-8926-8FD63E771977}" srcId="{AA690160-D328-4B69-A035-90D3C82FA0A6}" destId="{77AF15ED-F058-4A0B-B979-9880C6062DF0}" srcOrd="2" destOrd="0" parTransId="{0DF2CDB2-0880-4047-8447-A17EAE7580E4}" sibTransId="{E3B236AA-E864-46E4-BC91-F2D73633FEA4}"/>
    <dgm:cxn modelId="{4C839C11-576D-4F8B-A506-F28B1DFFF881}" srcId="{AA690160-D328-4B69-A035-90D3C82FA0A6}" destId="{C20F2834-7A4B-463C-ABDE-12FFE93933A3}" srcOrd="4" destOrd="0" parTransId="{BCFE97E8-F389-4CB9-AF67-54F99688D24C}" sibTransId="{CAE5F0D1-5C6A-4BF8-ACC0-DB67084C99C7}"/>
    <dgm:cxn modelId="{6663C128-A32B-4EDA-8EAD-8564330A0F1E}" type="presOf" srcId="{77AF15ED-F058-4A0B-B979-9880C6062DF0}" destId="{5284ED54-4761-44DA-8086-D5FD397A1C95}" srcOrd="0" destOrd="0" presId="urn:microsoft.com/office/officeart/2005/8/layout/pList2#1"/>
    <dgm:cxn modelId="{31025962-165F-4547-9EC9-481BE138D58A}" type="presOf" srcId="{AA690160-D328-4B69-A035-90D3C82FA0A6}" destId="{9E4DC8AD-1AC7-4E53-B32C-25202AFDB195}" srcOrd="0" destOrd="0" presId="urn:microsoft.com/office/officeart/2005/8/layout/pList2#1"/>
    <dgm:cxn modelId="{B9B85342-AC50-4E97-8E9E-2FD870B1E881}" srcId="{AA690160-D328-4B69-A035-90D3C82FA0A6}" destId="{5DF8D196-4D3D-4940-9F32-682169997D7A}" srcOrd="3" destOrd="0" parTransId="{51CE1848-AB2A-4E28-8CF5-8442E546E0C5}" sibTransId="{90C1E242-23BD-452C-B222-DCFA2D4DAE3B}"/>
    <dgm:cxn modelId="{7782171B-9D8C-41D4-98F0-D336077E1BE5}" type="presOf" srcId="{5DF8D196-4D3D-4940-9F32-682169997D7A}" destId="{87B5BDBA-3C7A-41F1-8C33-F13937A84B36}" srcOrd="0" destOrd="0" presId="urn:microsoft.com/office/officeart/2005/8/layout/pList2#1"/>
    <dgm:cxn modelId="{BE7B051E-F2CD-4FBC-8877-43BD0C9A2874}" type="presOf" srcId="{C20F2834-7A4B-463C-ABDE-12FFE93933A3}" destId="{9B706799-997B-4F74-B652-58B58A51EA58}" srcOrd="0" destOrd="0" presId="urn:microsoft.com/office/officeart/2005/8/layout/pList2#1"/>
    <dgm:cxn modelId="{9A40B199-C1E6-4AA6-9486-07915ED7CAE7}" srcId="{AA690160-D328-4B69-A035-90D3C82FA0A6}" destId="{476E4177-EF8D-419E-AB8A-93E66CC82482}" srcOrd="0" destOrd="0" parTransId="{50A25A56-CEA1-40EB-822C-18475EA4B47A}" sibTransId="{A91F7A1B-DD1E-4B26-839C-2A5EF0A403AD}"/>
    <dgm:cxn modelId="{CA933DBE-168D-471E-AAB7-8F02D3BA2647}" type="presOf" srcId="{476E4177-EF8D-419E-AB8A-93E66CC82482}" destId="{2572025E-E8B8-4F94-94D0-DC22D7F762FB}" srcOrd="0" destOrd="0" presId="urn:microsoft.com/office/officeart/2005/8/layout/pList2#1"/>
    <dgm:cxn modelId="{96893996-C8D3-4953-8815-36EE6544D141}" type="presOf" srcId="{E3B236AA-E864-46E4-BC91-F2D73633FEA4}" destId="{A9D6457D-CBBF-4A28-8C38-C3F75EA43CF1}" srcOrd="0" destOrd="0" presId="urn:microsoft.com/office/officeart/2005/8/layout/pList2#1"/>
    <dgm:cxn modelId="{67A6B24F-B3C8-493E-80B6-8196A9209FA4}" type="presOf" srcId="{A91F7A1B-DD1E-4B26-839C-2A5EF0A403AD}" destId="{3DB5F289-A8C3-40D5-8393-8636D9BFFD29}" srcOrd="0" destOrd="0" presId="urn:microsoft.com/office/officeart/2005/8/layout/pList2#1"/>
    <dgm:cxn modelId="{9BCCC4A8-B00F-46AE-8382-6EB691C7E2CE}" type="presOf" srcId="{5DD0A7D4-5781-4819-AF33-C5CE25A2D297}" destId="{E4B0666F-2CF1-4C21-A251-46E6EBFF7C1D}" srcOrd="0" destOrd="0" presId="urn:microsoft.com/office/officeart/2005/8/layout/pList2#1"/>
    <dgm:cxn modelId="{F4982D27-1A59-4BF6-AFAD-092B5269E252}" type="presParOf" srcId="{9E4DC8AD-1AC7-4E53-B32C-25202AFDB195}" destId="{ACBF4AF3-FAB8-444C-81AB-52C89640E279}" srcOrd="0" destOrd="0" presId="urn:microsoft.com/office/officeart/2005/8/layout/pList2#1"/>
    <dgm:cxn modelId="{84FE448F-5A62-4295-8B7F-946041943468}" type="presParOf" srcId="{9E4DC8AD-1AC7-4E53-B32C-25202AFDB195}" destId="{78248EF9-FFBB-4EB0-94C4-16A1D0A1A170}" srcOrd="1" destOrd="0" presId="urn:microsoft.com/office/officeart/2005/8/layout/pList2#1"/>
    <dgm:cxn modelId="{A806A993-986F-43D6-8F4E-801CF6B36E3B}" type="presParOf" srcId="{78248EF9-FFBB-4EB0-94C4-16A1D0A1A170}" destId="{CC8831C0-DF59-484B-83B2-A708366B3EB6}" srcOrd="0" destOrd="0" presId="urn:microsoft.com/office/officeart/2005/8/layout/pList2#1"/>
    <dgm:cxn modelId="{0431D4C4-52F0-4A06-BE9E-899630025302}" type="presParOf" srcId="{CC8831C0-DF59-484B-83B2-A708366B3EB6}" destId="{2572025E-E8B8-4F94-94D0-DC22D7F762FB}" srcOrd="0" destOrd="0" presId="urn:microsoft.com/office/officeart/2005/8/layout/pList2#1"/>
    <dgm:cxn modelId="{0B71291A-DB13-49B9-851B-C6EF2AF2C3D1}" type="presParOf" srcId="{CC8831C0-DF59-484B-83B2-A708366B3EB6}" destId="{2E2B4276-DB06-4C66-80FF-919CDE10A5FE}" srcOrd="1" destOrd="0" presId="urn:microsoft.com/office/officeart/2005/8/layout/pList2#1"/>
    <dgm:cxn modelId="{5B0226CD-D6CC-4D89-8768-6A3BAE62EFAC}" type="presParOf" srcId="{CC8831C0-DF59-484B-83B2-A708366B3EB6}" destId="{C43EB61A-2E04-409F-8F87-79F190ED3CE0}" srcOrd="2" destOrd="0" presId="urn:microsoft.com/office/officeart/2005/8/layout/pList2#1"/>
    <dgm:cxn modelId="{BD136624-1316-4E28-806D-5F427C2F5964}" type="presParOf" srcId="{78248EF9-FFBB-4EB0-94C4-16A1D0A1A170}" destId="{3DB5F289-A8C3-40D5-8393-8636D9BFFD29}" srcOrd="1" destOrd="0" presId="urn:microsoft.com/office/officeart/2005/8/layout/pList2#1"/>
    <dgm:cxn modelId="{C9CE04F5-77DA-4166-BE46-6D7958A757CC}" type="presParOf" srcId="{78248EF9-FFBB-4EB0-94C4-16A1D0A1A170}" destId="{0C509E44-86D3-42D8-94FF-9B9788BAB857}" srcOrd="2" destOrd="0" presId="urn:microsoft.com/office/officeart/2005/8/layout/pList2#1"/>
    <dgm:cxn modelId="{CF015452-5EF1-4472-AC9A-7C6446F30743}" type="presParOf" srcId="{0C509E44-86D3-42D8-94FF-9B9788BAB857}" destId="{E4B0666F-2CF1-4C21-A251-46E6EBFF7C1D}" srcOrd="0" destOrd="0" presId="urn:microsoft.com/office/officeart/2005/8/layout/pList2#1"/>
    <dgm:cxn modelId="{25A1FE6A-4ED6-4238-BBCC-CBFD57A2B0B5}" type="presParOf" srcId="{0C509E44-86D3-42D8-94FF-9B9788BAB857}" destId="{BBFA0B92-8C45-4EAA-A200-A78384D846A7}" srcOrd="1" destOrd="0" presId="urn:microsoft.com/office/officeart/2005/8/layout/pList2#1"/>
    <dgm:cxn modelId="{20670DC7-C504-4955-8977-681AE486391C}" type="presParOf" srcId="{0C509E44-86D3-42D8-94FF-9B9788BAB857}" destId="{BF646D7A-C7D0-4489-A68F-61F32B7DB0C6}" srcOrd="2" destOrd="0" presId="urn:microsoft.com/office/officeart/2005/8/layout/pList2#1"/>
    <dgm:cxn modelId="{C5729349-E901-42FC-A343-1B9D44E2A565}" type="presParOf" srcId="{78248EF9-FFBB-4EB0-94C4-16A1D0A1A170}" destId="{CAAEED2F-AC44-4514-84C2-160FDC42F579}" srcOrd="3" destOrd="0" presId="urn:microsoft.com/office/officeart/2005/8/layout/pList2#1"/>
    <dgm:cxn modelId="{0F18BDD1-1746-4965-ABB9-8356C87D95A0}" type="presParOf" srcId="{78248EF9-FFBB-4EB0-94C4-16A1D0A1A170}" destId="{3617A269-0CD9-4948-9932-FA1AD12DE27E}" srcOrd="4" destOrd="0" presId="urn:microsoft.com/office/officeart/2005/8/layout/pList2#1"/>
    <dgm:cxn modelId="{60395454-8086-4BF7-9EE4-839E6E926EF8}" type="presParOf" srcId="{3617A269-0CD9-4948-9932-FA1AD12DE27E}" destId="{5284ED54-4761-44DA-8086-D5FD397A1C95}" srcOrd="0" destOrd="0" presId="urn:microsoft.com/office/officeart/2005/8/layout/pList2#1"/>
    <dgm:cxn modelId="{EB0243D1-1A01-433A-BCE8-2A7B478E916F}" type="presParOf" srcId="{3617A269-0CD9-4948-9932-FA1AD12DE27E}" destId="{9666B65F-B8AB-44AD-8F33-AF566667E781}" srcOrd="1" destOrd="0" presId="urn:microsoft.com/office/officeart/2005/8/layout/pList2#1"/>
    <dgm:cxn modelId="{16553549-9DF8-4BAB-92EB-CA8CDC7A9643}" type="presParOf" srcId="{3617A269-0CD9-4948-9932-FA1AD12DE27E}" destId="{41BC1ABA-1F87-4B1E-94EC-41724CD12655}" srcOrd="2" destOrd="0" presId="urn:microsoft.com/office/officeart/2005/8/layout/pList2#1"/>
    <dgm:cxn modelId="{080EDD47-A36D-46E3-BF75-288E8B89D3E3}" type="presParOf" srcId="{78248EF9-FFBB-4EB0-94C4-16A1D0A1A170}" destId="{A9D6457D-CBBF-4A28-8C38-C3F75EA43CF1}" srcOrd="5" destOrd="0" presId="urn:microsoft.com/office/officeart/2005/8/layout/pList2#1"/>
    <dgm:cxn modelId="{BC09C532-AFD7-42B9-AD4F-C5562322DDC8}" type="presParOf" srcId="{78248EF9-FFBB-4EB0-94C4-16A1D0A1A170}" destId="{CDFA4098-C274-4C84-9513-F0698696D98A}" srcOrd="6" destOrd="0" presId="urn:microsoft.com/office/officeart/2005/8/layout/pList2#1"/>
    <dgm:cxn modelId="{1746B3DD-E31A-4394-A9F0-5AC963423CD0}" type="presParOf" srcId="{CDFA4098-C274-4C84-9513-F0698696D98A}" destId="{87B5BDBA-3C7A-41F1-8C33-F13937A84B36}" srcOrd="0" destOrd="0" presId="urn:microsoft.com/office/officeart/2005/8/layout/pList2#1"/>
    <dgm:cxn modelId="{4EDD6F1C-0A7C-4EBB-83A5-678F1143A0DD}" type="presParOf" srcId="{CDFA4098-C274-4C84-9513-F0698696D98A}" destId="{928528D1-DD5F-4687-9BFE-878C43D23D5D}" srcOrd="1" destOrd="0" presId="urn:microsoft.com/office/officeart/2005/8/layout/pList2#1"/>
    <dgm:cxn modelId="{7CA81788-B735-4638-A842-4ED619BBA842}" type="presParOf" srcId="{CDFA4098-C274-4C84-9513-F0698696D98A}" destId="{D88C7409-AB93-4FE3-A61D-F51EE8A4B008}" srcOrd="2" destOrd="0" presId="urn:microsoft.com/office/officeart/2005/8/layout/pList2#1"/>
    <dgm:cxn modelId="{FEAE589B-3AB3-4577-8DDE-D4DF7C05502A}" type="presParOf" srcId="{78248EF9-FFBB-4EB0-94C4-16A1D0A1A170}" destId="{CA6E58D0-F06D-4082-9183-0F2955E6C631}" srcOrd="7" destOrd="0" presId="urn:microsoft.com/office/officeart/2005/8/layout/pList2#1"/>
    <dgm:cxn modelId="{7A15CE57-6FE6-4B16-A5EA-D70A8C0BD239}" type="presParOf" srcId="{78248EF9-FFBB-4EB0-94C4-16A1D0A1A170}" destId="{8AC8F713-1879-4B70-BB31-C5C195E24471}" srcOrd="8" destOrd="0" presId="urn:microsoft.com/office/officeart/2005/8/layout/pList2#1"/>
    <dgm:cxn modelId="{44735DFA-909C-4D6F-9BB4-2A880221B7DD}" type="presParOf" srcId="{8AC8F713-1879-4B70-BB31-C5C195E24471}" destId="{9B706799-997B-4F74-B652-58B58A51EA58}" srcOrd="0" destOrd="0" presId="urn:microsoft.com/office/officeart/2005/8/layout/pList2#1"/>
    <dgm:cxn modelId="{4DD13C04-A9CD-4C91-917A-D5BCFEBBFFF7}" type="presParOf" srcId="{8AC8F713-1879-4B70-BB31-C5C195E24471}" destId="{AF8C36F4-A127-4733-8CAC-70994BB842F2}" srcOrd="1" destOrd="0" presId="urn:microsoft.com/office/officeart/2005/8/layout/pList2#1"/>
    <dgm:cxn modelId="{470EA7B4-7C53-43F4-ABF6-6B0F35EBD63C}" type="presParOf" srcId="{8AC8F713-1879-4B70-BB31-C5C195E24471}" destId="{B68F94D2-D73D-420A-802B-DFDC9BE4ED4C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A690160-D328-4B69-A035-90D3C82FA0A6}" type="doc">
      <dgm:prSet loTypeId="urn:microsoft.com/office/officeart/2005/8/layout/pList2#1" loCatId="list" qsTypeId="urn:microsoft.com/office/officeart/2005/8/quickstyle/simple4" qsCatId="simple" csTypeId="urn:microsoft.com/office/officeart/2005/8/colors/colorful2" csCatId="colorful" phldr="1"/>
      <dgm:spPr/>
    </dgm:pt>
    <dgm:pt modelId="{476E4177-EF8D-419E-AB8A-93E66CC82482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Standard</a:t>
          </a:r>
          <a:endParaRPr lang="en-US" sz="2200" dirty="0">
            <a:latin typeface="Corbel" pitchFamily="34" charset="0"/>
          </a:endParaRPr>
        </a:p>
      </dgm:t>
    </dgm:pt>
    <dgm:pt modelId="{50A25A56-CEA1-40EB-822C-18475EA4B47A}" type="parTrans" cxnId="{9A40B199-C1E6-4AA6-9486-07915ED7CAE7}">
      <dgm:prSet/>
      <dgm:spPr/>
      <dgm:t>
        <a:bodyPr/>
        <a:lstStyle/>
        <a:p>
          <a:endParaRPr lang="en-US"/>
        </a:p>
      </dgm:t>
    </dgm:pt>
    <dgm:pt modelId="{A91F7A1B-DD1E-4B26-839C-2A5EF0A403AD}" type="sibTrans" cxnId="{9A40B199-C1E6-4AA6-9486-07915ED7CAE7}">
      <dgm:prSet/>
      <dgm:spPr/>
      <dgm:t>
        <a:bodyPr/>
        <a:lstStyle/>
        <a:p>
          <a:endParaRPr lang="en-US"/>
        </a:p>
      </dgm:t>
    </dgm:pt>
    <dgm:pt modelId="{5DD0A7D4-5781-4819-AF33-C5CE25A2D297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Policies</a:t>
          </a:r>
          <a:endParaRPr lang="en-US" sz="2200" dirty="0">
            <a:latin typeface="Corbel" pitchFamily="34" charset="0"/>
          </a:endParaRPr>
        </a:p>
      </dgm:t>
    </dgm:pt>
    <dgm:pt modelId="{05B7C26E-C389-4346-849B-05526EF2C457}" type="parTrans" cxnId="{7417CC53-98FE-43F4-BF56-8508FB7DA803}">
      <dgm:prSet/>
      <dgm:spPr/>
      <dgm:t>
        <a:bodyPr/>
        <a:lstStyle/>
        <a:p>
          <a:endParaRPr lang="en-US"/>
        </a:p>
      </dgm:t>
    </dgm:pt>
    <dgm:pt modelId="{FD53903F-8A86-4D24-917A-36748269F973}" type="sibTrans" cxnId="{7417CC53-98FE-43F4-BF56-8508FB7DA803}">
      <dgm:prSet/>
      <dgm:spPr/>
      <dgm:t>
        <a:bodyPr/>
        <a:lstStyle/>
        <a:p>
          <a:endParaRPr lang="en-US"/>
        </a:p>
      </dgm:t>
    </dgm:pt>
    <dgm:pt modelId="{77AF15ED-F058-4A0B-B979-9880C6062DF0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Audits</a:t>
          </a:r>
          <a:endParaRPr lang="en-US" sz="2200" dirty="0">
            <a:latin typeface="Corbel" pitchFamily="34" charset="0"/>
          </a:endParaRPr>
        </a:p>
      </dgm:t>
    </dgm:pt>
    <dgm:pt modelId="{0DF2CDB2-0880-4047-8447-A17EAE7580E4}" type="parTrans" cxnId="{CD3B69F4-72CF-49E2-8926-8FD63E771977}">
      <dgm:prSet/>
      <dgm:spPr/>
      <dgm:t>
        <a:bodyPr/>
        <a:lstStyle/>
        <a:p>
          <a:endParaRPr lang="en-US"/>
        </a:p>
      </dgm:t>
    </dgm:pt>
    <dgm:pt modelId="{E3B236AA-E864-46E4-BC91-F2D73633FEA4}" type="sibTrans" cxnId="{CD3B69F4-72CF-49E2-8926-8FD63E771977}">
      <dgm:prSet/>
      <dgm:spPr/>
      <dgm:t>
        <a:bodyPr/>
        <a:lstStyle/>
        <a:p>
          <a:endParaRPr lang="en-US"/>
        </a:p>
      </dgm:t>
    </dgm:pt>
    <dgm:pt modelId="{5DF8D196-4D3D-4940-9F32-682169997D7A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Review</a:t>
          </a:r>
          <a:endParaRPr lang="en-US" sz="2200" dirty="0">
            <a:latin typeface="Corbel" pitchFamily="34" charset="0"/>
          </a:endParaRPr>
        </a:p>
      </dgm:t>
    </dgm:pt>
    <dgm:pt modelId="{51CE1848-AB2A-4E28-8CF5-8442E546E0C5}" type="parTrans" cxnId="{B9B85342-AC50-4E97-8E9E-2FD870B1E881}">
      <dgm:prSet/>
      <dgm:spPr/>
      <dgm:t>
        <a:bodyPr/>
        <a:lstStyle/>
        <a:p>
          <a:endParaRPr lang="en-US"/>
        </a:p>
      </dgm:t>
    </dgm:pt>
    <dgm:pt modelId="{90C1E242-23BD-452C-B222-DCFA2D4DAE3B}" type="sibTrans" cxnId="{B9B85342-AC50-4E97-8E9E-2FD870B1E881}">
      <dgm:prSet/>
      <dgm:spPr/>
      <dgm:t>
        <a:bodyPr/>
        <a:lstStyle/>
        <a:p>
          <a:endParaRPr lang="en-US"/>
        </a:p>
      </dgm:t>
    </dgm:pt>
    <dgm:pt modelId="{C20F2834-7A4B-463C-ABDE-12FFE93933A3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Report</a:t>
          </a:r>
          <a:endParaRPr lang="en-US" sz="2200" dirty="0">
            <a:latin typeface="Corbel" pitchFamily="34" charset="0"/>
          </a:endParaRPr>
        </a:p>
      </dgm:t>
    </dgm:pt>
    <dgm:pt modelId="{BCFE97E8-F389-4CB9-AF67-54F99688D24C}" type="parTrans" cxnId="{4C839C11-576D-4F8B-A506-F28B1DFFF881}">
      <dgm:prSet/>
      <dgm:spPr/>
      <dgm:t>
        <a:bodyPr/>
        <a:lstStyle/>
        <a:p>
          <a:endParaRPr lang="en-US"/>
        </a:p>
      </dgm:t>
    </dgm:pt>
    <dgm:pt modelId="{CAE5F0D1-5C6A-4BF8-ACC0-DB67084C99C7}" type="sibTrans" cxnId="{4C839C11-576D-4F8B-A506-F28B1DFFF881}">
      <dgm:prSet/>
      <dgm:spPr/>
      <dgm:t>
        <a:bodyPr/>
        <a:lstStyle/>
        <a:p>
          <a:endParaRPr lang="en-US"/>
        </a:p>
      </dgm:t>
    </dgm:pt>
    <dgm:pt modelId="{9E4DC8AD-1AC7-4E53-B32C-25202AFDB195}" type="pres">
      <dgm:prSet presAssocID="{AA690160-D328-4B69-A035-90D3C82FA0A6}" presName="Name0" presStyleCnt="0">
        <dgm:presLayoutVars>
          <dgm:dir/>
          <dgm:resizeHandles val="exact"/>
        </dgm:presLayoutVars>
      </dgm:prSet>
      <dgm:spPr/>
    </dgm:pt>
    <dgm:pt modelId="{ACBF4AF3-FAB8-444C-81AB-52C89640E279}" type="pres">
      <dgm:prSet presAssocID="{AA690160-D328-4B69-A035-90D3C82FA0A6}" presName="bkgdShp" presStyleLbl="alignAccFollowNode1" presStyleIdx="0" presStyleCnt="1"/>
      <dgm:spPr>
        <a:solidFill>
          <a:schemeClr val="bg1">
            <a:lumMod val="65000"/>
            <a:alpha val="90000"/>
          </a:schemeClr>
        </a:solidFill>
      </dgm:spPr>
    </dgm:pt>
    <dgm:pt modelId="{78248EF9-FFBB-4EB0-94C4-16A1D0A1A170}" type="pres">
      <dgm:prSet presAssocID="{AA690160-D328-4B69-A035-90D3C82FA0A6}" presName="linComp" presStyleCnt="0"/>
      <dgm:spPr/>
    </dgm:pt>
    <dgm:pt modelId="{CC8831C0-DF59-484B-83B2-A708366B3EB6}" type="pres">
      <dgm:prSet presAssocID="{476E4177-EF8D-419E-AB8A-93E66CC82482}" presName="compNode" presStyleCnt="0"/>
      <dgm:spPr/>
    </dgm:pt>
    <dgm:pt modelId="{2572025E-E8B8-4F94-94D0-DC22D7F762FB}" type="pres">
      <dgm:prSet presAssocID="{476E4177-EF8D-419E-AB8A-93E66CC8248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2B4276-DB06-4C66-80FF-919CDE10A5FE}" type="pres">
      <dgm:prSet presAssocID="{476E4177-EF8D-419E-AB8A-93E66CC82482}" presName="invisiNode" presStyleLbl="node1" presStyleIdx="0" presStyleCnt="5"/>
      <dgm:spPr/>
    </dgm:pt>
    <dgm:pt modelId="{C43EB61A-2E04-409F-8F87-79F190ED3CE0}" type="pres">
      <dgm:prSet presAssocID="{476E4177-EF8D-419E-AB8A-93E66CC82482}" presName="imagNode" presStyleLbl="f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DB5F289-A8C3-40D5-8393-8636D9BFFD29}" type="pres">
      <dgm:prSet presAssocID="{A91F7A1B-DD1E-4B26-839C-2A5EF0A403AD}" presName="sibTrans" presStyleLbl="sibTrans2D1" presStyleIdx="0" presStyleCnt="0"/>
      <dgm:spPr/>
      <dgm:t>
        <a:bodyPr/>
        <a:lstStyle/>
        <a:p>
          <a:endParaRPr lang="en-US"/>
        </a:p>
      </dgm:t>
    </dgm:pt>
    <dgm:pt modelId="{0C509E44-86D3-42D8-94FF-9B9788BAB857}" type="pres">
      <dgm:prSet presAssocID="{5DD0A7D4-5781-4819-AF33-C5CE25A2D297}" presName="compNode" presStyleCnt="0"/>
      <dgm:spPr/>
    </dgm:pt>
    <dgm:pt modelId="{E4B0666F-2CF1-4C21-A251-46E6EBFF7C1D}" type="pres">
      <dgm:prSet presAssocID="{5DD0A7D4-5781-4819-AF33-C5CE25A2D29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FA0B92-8C45-4EAA-A200-A78384D846A7}" type="pres">
      <dgm:prSet presAssocID="{5DD0A7D4-5781-4819-AF33-C5CE25A2D297}" presName="invisiNode" presStyleLbl="node1" presStyleIdx="1" presStyleCnt="5"/>
      <dgm:spPr/>
    </dgm:pt>
    <dgm:pt modelId="{BF646D7A-C7D0-4489-A68F-61F32B7DB0C6}" type="pres">
      <dgm:prSet presAssocID="{5DD0A7D4-5781-4819-AF33-C5CE25A2D297}" presName="imagNode" presStyleLbl="f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CAAEED2F-AC44-4514-84C2-160FDC42F579}" type="pres">
      <dgm:prSet presAssocID="{FD53903F-8A86-4D24-917A-36748269F97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3617A269-0CD9-4948-9932-FA1AD12DE27E}" type="pres">
      <dgm:prSet presAssocID="{77AF15ED-F058-4A0B-B979-9880C6062DF0}" presName="compNode" presStyleCnt="0"/>
      <dgm:spPr/>
    </dgm:pt>
    <dgm:pt modelId="{5284ED54-4761-44DA-8086-D5FD397A1C95}" type="pres">
      <dgm:prSet presAssocID="{77AF15ED-F058-4A0B-B979-9880C6062DF0}" presName="node" presStyleLbl="node1" presStyleIdx="2" presStyleCnt="5" custScaleX="133100" custScaleY="1331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6B65F-B8AB-44AD-8F33-AF566667E781}" type="pres">
      <dgm:prSet presAssocID="{77AF15ED-F058-4A0B-B979-9880C6062DF0}" presName="invisiNode" presStyleLbl="node1" presStyleIdx="2" presStyleCnt="5"/>
      <dgm:spPr/>
    </dgm:pt>
    <dgm:pt modelId="{41BC1ABA-1F87-4B1E-94EC-41724CD12655}" type="pres">
      <dgm:prSet presAssocID="{77AF15ED-F058-4A0B-B979-9880C6062DF0}" presName="imagNode" presStyleLbl="f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A9D6457D-CBBF-4A28-8C38-C3F75EA43CF1}" type="pres">
      <dgm:prSet presAssocID="{E3B236AA-E864-46E4-BC91-F2D73633FEA4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DFA4098-C274-4C84-9513-F0698696D98A}" type="pres">
      <dgm:prSet presAssocID="{5DF8D196-4D3D-4940-9F32-682169997D7A}" presName="compNode" presStyleCnt="0"/>
      <dgm:spPr/>
    </dgm:pt>
    <dgm:pt modelId="{87B5BDBA-3C7A-41F1-8C33-F13937A84B36}" type="pres">
      <dgm:prSet presAssocID="{5DF8D196-4D3D-4940-9F32-682169997D7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8528D1-DD5F-4687-9BFE-878C43D23D5D}" type="pres">
      <dgm:prSet presAssocID="{5DF8D196-4D3D-4940-9F32-682169997D7A}" presName="invisiNode" presStyleLbl="node1" presStyleIdx="3" presStyleCnt="5"/>
      <dgm:spPr/>
    </dgm:pt>
    <dgm:pt modelId="{D88C7409-AB93-4FE3-A61D-F51EE8A4B008}" type="pres">
      <dgm:prSet presAssocID="{5DF8D196-4D3D-4940-9F32-682169997D7A}" presName="imagNode" presStyleLbl="f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CA6E58D0-F06D-4082-9183-0F2955E6C631}" type="pres">
      <dgm:prSet presAssocID="{90C1E242-23BD-452C-B222-DCFA2D4DAE3B}" presName="sibTrans" presStyleLbl="sibTrans2D1" presStyleIdx="0" presStyleCnt="0"/>
      <dgm:spPr/>
      <dgm:t>
        <a:bodyPr/>
        <a:lstStyle/>
        <a:p>
          <a:endParaRPr lang="en-US"/>
        </a:p>
      </dgm:t>
    </dgm:pt>
    <dgm:pt modelId="{8AC8F713-1879-4B70-BB31-C5C195E24471}" type="pres">
      <dgm:prSet presAssocID="{C20F2834-7A4B-463C-ABDE-12FFE93933A3}" presName="compNode" presStyleCnt="0"/>
      <dgm:spPr/>
    </dgm:pt>
    <dgm:pt modelId="{9B706799-997B-4F74-B652-58B58A51EA58}" type="pres">
      <dgm:prSet presAssocID="{C20F2834-7A4B-463C-ABDE-12FFE93933A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8C36F4-A127-4733-8CAC-70994BB842F2}" type="pres">
      <dgm:prSet presAssocID="{C20F2834-7A4B-463C-ABDE-12FFE93933A3}" presName="invisiNode" presStyleLbl="node1" presStyleIdx="4" presStyleCnt="5"/>
      <dgm:spPr/>
    </dgm:pt>
    <dgm:pt modelId="{B68F94D2-D73D-420A-802B-DFDC9BE4ED4C}" type="pres">
      <dgm:prSet presAssocID="{C20F2834-7A4B-463C-ABDE-12FFE93933A3}" presName="imagNode" presStyleLbl="fgImgPlace1" presStyleIdx="4" presStyleCnt="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7417CC53-98FE-43F4-BF56-8508FB7DA803}" srcId="{AA690160-D328-4B69-A035-90D3C82FA0A6}" destId="{5DD0A7D4-5781-4819-AF33-C5CE25A2D297}" srcOrd="1" destOrd="0" parTransId="{05B7C26E-C389-4346-849B-05526EF2C457}" sibTransId="{FD53903F-8A86-4D24-917A-36748269F973}"/>
    <dgm:cxn modelId="{E863E13E-D4FA-413E-9A22-05880BC2E8B6}" type="presOf" srcId="{C20F2834-7A4B-463C-ABDE-12FFE93933A3}" destId="{9B706799-997B-4F74-B652-58B58A51EA58}" srcOrd="0" destOrd="0" presId="urn:microsoft.com/office/officeart/2005/8/layout/pList2#1"/>
    <dgm:cxn modelId="{CD3B69F4-72CF-49E2-8926-8FD63E771977}" srcId="{AA690160-D328-4B69-A035-90D3C82FA0A6}" destId="{77AF15ED-F058-4A0B-B979-9880C6062DF0}" srcOrd="2" destOrd="0" parTransId="{0DF2CDB2-0880-4047-8447-A17EAE7580E4}" sibTransId="{E3B236AA-E864-46E4-BC91-F2D73633FEA4}"/>
    <dgm:cxn modelId="{4C839C11-576D-4F8B-A506-F28B1DFFF881}" srcId="{AA690160-D328-4B69-A035-90D3C82FA0A6}" destId="{C20F2834-7A4B-463C-ABDE-12FFE93933A3}" srcOrd="4" destOrd="0" parTransId="{BCFE97E8-F389-4CB9-AF67-54F99688D24C}" sibTransId="{CAE5F0D1-5C6A-4BF8-ACC0-DB67084C99C7}"/>
    <dgm:cxn modelId="{02C1989F-6179-464B-9F02-D03EFC5952CF}" type="presOf" srcId="{77AF15ED-F058-4A0B-B979-9880C6062DF0}" destId="{5284ED54-4761-44DA-8086-D5FD397A1C95}" srcOrd="0" destOrd="0" presId="urn:microsoft.com/office/officeart/2005/8/layout/pList2#1"/>
    <dgm:cxn modelId="{8131D518-CE1B-42D7-8FBB-728499F45870}" type="presOf" srcId="{90C1E242-23BD-452C-B222-DCFA2D4DAE3B}" destId="{CA6E58D0-F06D-4082-9183-0F2955E6C631}" srcOrd="0" destOrd="0" presId="urn:microsoft.com/office/officeart/2005/8/layout/pList2#1"/>
    <dgm:cxn modelId="{53DEEE86-89EA-4769-B352-B8363FB9113B}" type="presOf" srcId="{FD53903F-8A86-4D24-917A-36748269F973}" destId="{CAAEED2F-AC44-4514-84C2-160FDC42F579}" srcOrd="0" destOrd="0" presId="urn:microsoft.com/office/officeart/2005/8/layout/pList2#1"/>
    <dgm:cxn modelId="{E41CE11B-E195-4AAB-B4B4-C260DE0D213E}" type="presOf" srcId="{E3B236AA-E864-46E4-BC91-F2D73633FEA4}" destId="{A9D6457D-CBBF-4A28-8C38-C3F75EA43CF1}" srcOrd="0" destOrd="0" presId="urn:microsoft.com/office/officeart/2005/8/layout/pList2#1"/>
    <dgm:cxn modelId="{B9B85342-AC50-4E97-8E9E-2FD870B1E881}" srcId="{AA690160-D328-4B69-A035-90D3C82FA0A6}" destId="{5DF8D196-4D3D-4940-9F32-682169997D7A}" srcOrd="3" destOrd="0" parTransId="{51CE1848-AB2A-4E28-8CF5-8442E546E0C5}" sibTransId="{90C1E242-23BD-452C-B222-DCFA2D4DAE3B}"/>
    <dgm:cxn modelId="{53F10240-3EAC-4528-9BF4-52A48DA0B7A9}" type="presOf" srcId="{5DD0A7D4-5781-4819-AF33-C5CE25A2D297}" destId="{E4B0666F-2CF1-4C21-A251-46E6EBFF7C1D}" srcOrd="0" destOrd="0" presId="urn:microsoft.com/office/officeart/2005/8/layout/pList2#1"/>
    <dgm:cxn modelId="{C6A78E0C-71D9-4053-B240-9971CB015F9F}" type="presOf" srcId="{AA690160-D328-4B69-A035-90D3C82FA0A6}" destId="{9E4DC8AD-1AC7-4E53-B32C-25202AFDB195}" srcOrd="0" destOrd="0" presId="urn:microsoft.com/office/officeart/2005/8/layout/pList2#1"/>
    <dgm:cxn modelId="{9A40B199-C1E6-4AA6-9486-07915ED7CAE7}" srcId="{AA690160-D328-4B69-A035-90D3C82FA0A6}" destId="{476E4177-EF8D-419E-AB8A-93E66CC82482}" srcOrd="0" destOrd="0" parTransId="{50A25A56-CEA1-40EB-822C-18475EA4B47A}" sibTransId="{A91F7A1B-DD1E-4B26-839C-2A5EF0A403AD}"/>
    <dgm:cxn modelId="{AE1138AD-CAF3-4D07-A2F0-34ABCF5148C6}" type="presOf" srcId="{476E4177-EF8D-419E-AB8A-93E66CC82482}" destId="{2572025E-E8B8-4F94-94D0-DC22D7F762FB}" srcOrd="0" destOrd="0" presId="urn:microsoft.com/office/officeart/2005/8/layout/pList2#1"/>
    <dgm:cxn modelId="{BEE3B30F-8292-4675-8B24-200388D15370}" type="presOf" srcId="{A91F7A1B-DD1E-4B26-839C-2A5EF0A403AD}" destId="{3DB5F289-A8C3-40D5-8393-8636D9BFFD29}" srcOrd="0" destOrd="0" presId="urn:microsoft.com/office/officeart/2005/8/layout/pList2#1"/>
    <dgm:cxn modelId="{02195047-7458-4C5F-8962-01F0429789CC}" type="presOf" srcId="{5DF8D196-4D3D-4940-9F32-682169997D7A}" destId="{87B5BDBA-3C7A-41F1-8C33-F13937A84B36}" srcOrd="0" destOrd="0" presId="urn:microsoft.com/office/officeart/2005/8/layout/pList2#1"/>
    <dgm:cxn modelId="{E9E9358B-822F-4451-B058-662EEE46CB8F}" type="presParOf" srcId="{9E4DC8AD-1AC7-4E53-B32C-25202AFDB195}" destId="{ACBF4AF3-FAB8-444C-81AB-52C89640E279}" srcOrd="0" destOrd="0" presId="urn:microsoft.com/office/officeart/2005/8/layout/pList2#1"/>
    <dgm:cxn modelId="{7CC1490C-3495-42DF-8492-E44C0DF85B99}" type="presParOf" srcId="{9E4DC8AD-1AC7-4E53-B32C-25202AFDB195}" destId="{78248EF9-FFBB-4EB0-94C4-16A1D0A1A170}" srcOrd="1" destOrd="0" presId="urn:microsoft.com/office/officeart/2005/8/layout/pList2#1"/>
    <dgm:cxn modelId="{B659471D-3177-4F8D-9EFC-1D55442BB0A4}" type="presParOf" srcId="{78248EF9-FFBB-4EB0-94C4-16A1D0A1A170}" destId="{CC8831C0-DF59-484B-83B2-A708366B3EB6}" srcOrd="0" destOrd="0" presId="urn:microsoft.com/office/officeart/2005/8/layout/pList2#1"/>
    <dgm:cxn modelId="{A110D44E-F6D2-44B3-8209-CFBD91ED92B3}" type="presParOf" srcId="{CC8831C0-DF59-484B-83B2-A708366B3EB6}" destId="{2572025E-E8B8-4F94-94D0-DC22D7F762FB}" srcOrd="0" destOrd="0" presId="urn:microsoft.com/office/officeart/2005/8/layout/pList2#1"/>
    <dgm:cxn modelId="{C5E56C96-2CA7-42DE-9DD4-0423E48D1B98}" type="presParOf" srcId="{CC8831C0-DF59-484B-83B2-A708366B3EB6}" destId="{2E2B4276-DB06-4C66-80FF-919CDE10A5FE}" srcOrd="1" destOrd="0" presId="urn:microsoft.com/office/officeart/2005/8/layout/pList2#1"/>
    <dgm:cxn modelId="{36F5C65C-D730-4112-BBCD-EDCCDA6D3FC4}" type="presParOf" srcId="{CC8831C0-DF59-484B-83B2-A708366B3EB6}" destId="{C43EB61A-2E04-409F-8F87-79F190ED3CE0}" srcOrd="2" destOrd="0" presId="urn:microsoft.com/office/officeart/2005/8/layout/pList2#1"/>
    <dgm:cxn modelId="{BD06B6D3-FFA9-4FC4-BC72-974A515E3541}" type="presParOf" srcId="{78248EF9-FFBB-4EB0-94C4-16A1D0A1A170}" destId="{3DB5F289-A8C3-40D5-8393-8636D9BFFD29}" srcOrd="1" destOrd="0" presId="urn:microsoft.com/office/officeart/2005/8/layout/pList2#1"/>
    <dgm:cxn modelId="{563B5ED5-CC82-4F2D-A5E3-12BFF3714DE4}" type="presParOf" srcId="{78248EF9-FFBB-4EB0-94C4-16A1D0A1A170}" destId="{0C509E44-86D3-42D8-94FF-9B9788BAB857}" srcOrd="2" destOrd="0" presId="urn:microsoft.com/office/officeart/2005/8/layout/pList2#1"/>
    <dgm:cxn modelId="{D079E2ED-D328-4D79-AEAB-2DC7E28CDBAD}" type="presParOf" srcId="{0C509E44-86D3-42D8-94FF-9B9788BAB857}" destId="{E4B0666F-2CF1-4C21-A251-46E6EBFF7C1D}" srcOrd="0" destOrd="0" presId="urn:microsoft.com/office/officeart/2005/8/layout/pList2#1"/>
    <dgm:cxn modelId="{BBCAE920-6CC2-4B66-B54F-302400A38285}" type="presParOf" srcId="{0C509E44-86D3-42D8-94FF-9B9788BAB857}" destId="{BBFA0B92-8C45-4EAA-A200-A78384D846A7}" srcOrd="1" destOrd="0" presId="urn:microsoft.com/office/officeart/2005/8/layout/pList2#1"/>
    <dgm:cxn modelId="{E23EBD02-37F0-4DD6-BF03-8AFF30FDEA15}" type="presParOf" srcId="{0C509E44-86D3-42D8-94FF-9B9788BAB857}" destId="{BF646D7A-C7D0-4489-A68F-61F32B7DB0C6}" srcOrd="2" destOrd="0" presId="urn:microsoft.com/office/officeart/2005/8/layout/pList2#1"/>
    <dgm:cxn modelId="{9D9A8724-5671-405F-87E9-20CC76614E4E}" type="presParOf" srcId="{78248EF9-FFBB-4EB0-94C4-16A1D0A1A170}" destId="{CAAEED2F-AC44-4514-84C2-160FDC42F579}" srcOrd="3" destOrd="0" presId="urn:microsoft.com/office/officeart/2005/8/layout/pList2#1"/>
    <dgm:cxn modelId="{BAEC47C7-8C70-4B5B-80EE-417661CF69FF}" type="presParOf" srcId="{78248EF9-FFBB-4EB0-94C4-16A1D0A1A170}" destId="{3617A269-0CD9-4948-9932-FA1AD12DE27E}" srcOrd="4" destOrd="0" presId="urn:microsoft.com/office/officeart/2005/8/layout/pList2#1"/>
    <dgm:cxn modelId="{F87D6BB7-BC0F-43C3-A227-2687F7423BEA}" type="presParOf" srcId="{3617A269-0CD9-4948-9932-FA1AD12DE27E}" destId="{5284ED54-4761-44DA-8086-D5FD397A1C95}" srcOrd="0" destOrd="0" presId="urn:microsoft.com/office/officeart/2005/8/layout/pList2#1"/>
    <dgm:cxn modelId="{2FEE92FF-CFFA-4E09-AF82-C683D544B0EA}" type="presParOf" srcId="{3617A269-0CD9-4948-9932-FA1AD12DE27E}" destId="{9666B65F-B8AB-44AD-8F33-AF566667E781}" srcOrd="1" destOrd="0" presId="urn:microsoft.com/office/officeart/2005/8/layout/pList2#1"/>
    <dgm:cxn modelId="{9357A380-EC33-4DEF-93E6-B981C36DDED1}" type="presParOf" srcId="{3617A269-0CD9-4948-9932-FA1AD12DE27E}" destId="{41BC1ABA-1F87-4B1E-94EC-41724CD12655}" srcOrd="2" destOrd="0" presId="urn:microsoft.com/office/officeart/2005/8/layout/pList2#1"/>
    <dgm:cxn modelId="{9785EECE-77B4-44F7-89A2-D2DEE4B4DDE3}" type="presParOf" srcId="{78248EF9-FFBB-4EB0-94C4-16A1D0A1A170}" destId="{A9D6457D-CBBF-4A28-8C38-C3F75EA43CF1}" srcOrd="5" destOrd="0" presId="urn:microsoft.com/office/officeart/2005/8/layout/pList2#1"/>
    <dgm:cxn modelId="{1B8F4B65-F4A0-403E-BC04-2C5304048BA6}" type="presParOf" srcId="{78248EF9-FFBB-4EB0-94C4-16A1D0A1A170}" destId="{CDFA4098-C274-4C84-9513-F0698696D98A}" srcOrd="6" destOrd="0" presId="urn:microsoft.com/office/officeart/2005/8/layout/pList2#1"/>
    <dgm:cxn modelId="{0582864E-AD4C-4649-9712-91D6EF5660D9}" type="presParOf" srcId="{CDFA4098-C274-4C84-9513-F0698696D98A}" destId="{87B5BDBA-3C7A-41F1-8C33-F13937A84B36}" srcOrd="0" destOrd="0" presId="urn:microsoft.com/office/officeart/2005/8/layout/pList2#1"/>
    <dgm:cxn modelId="{6C44A4C9-6473-4F23-8549-136197F93F2A}" type="presParOf" srcId="{CDFA4098-C274-4C84-9513-F0698696D98A}" destId="{928528D1-DD5F-4687-9BFE-878C43D23D5D}" srcOrd="1" destOrd="0" presId="urn:microsoft.com/office/officeart/2005/8/layout/pList2#1"/>
    <dgm:cxn modelId="{E40CAEA5-3144-4160-90F0-D6076E0857CC}" type="presParOf" srcId="{CDFA4098-C274-4C84-9513-F0698696D98A}" destId="{D88C7409-AB93-4FE3-A61D-F51EE8A4B008}" srcOrd="2" destOrd="0" presId="urn:microsoft.com/office/officeart/2005/8/layout/pList2#1"/>
    <dgm:cxn modelId="{8AEE4D98-368D-4C94-98CF-F2DF1ABE46F4}" type="presParOf" srcId="{78248EF9-FFBB-4EB0-94C4-16A1D0A1A170}" destId="{CA6E58D0-F06D-4082-9183-0F2955E6C631}" srcOrd="7" destOrd="0" presId="urn:microsoft.com/office/officeart/2005/8/layout/pList2#1"/>
    <dgm:cxn modelId="{5DA20679-43F4-4B2E-8F9B-3C109A922644}" type="presParOf" srcId="{78248EF9-FFBB-4EB0-94C4-16A1D0A1A170}" destId="{8AC8F713-1879-4B70-BB31-C5C195E24471}" srcOrd="8" destOrd="0" presId="urn:microsoft.com/office/officeart/2005/8/layout/pList2#1"/>
    <dgm:cxn modelId="{30EE2435-FDA2-49D7-9F86-768BE6887F2E}" type="presParOf" srcId="{8AC8F713-1879-4B70-BB31-C5C195E24471}" destId="{9B706799-997B-4F74-B652-58B58A51EA58}" srcOrd="0" destOrd="0" presId="urn:microsoft.com/office/officeart/2005/8/layout/pList2#1"/>
    <dgm:cxn modelId="{9BD1841B-57EA-4BD3-B3A9-A08518C08A86}" type="presParOf" srcId="{8AC8F713-1879-4B70-BB31-C5C195E24471}" destId="{AF8C36F4-A127-4733-8CAC-70994BB842F2}" srcOrd="1" destOrd="0" presId="urn:microsoft.com/office/officeart/2005/8/layout/pList2#1"/>
    <dgm:cxn modelId="{3247CC31-50D6-49F6-8815-585F3E9213FB}" type="presParOf" srcId="{8AC8F713-1879-4B70-BB31-C5C195E24471}" destId="{B68F94D2-D73D-420A-802B-DFDC9BE4ED4C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A690160-D328-4B69-A035-90D3C82FA0A6}" type="doc">
      <dgm:prSet loTypeId="urn:microsoft.com/office/officeart/2005/8/layout/pList2#1" loCatId="list" qsTypeId="urn:microsoft.com/office/officeart/2005/8/quickstyle/simple4" qsCatId="simple" csTypeId="urn:microsoft.com/office/officeart/2005/8/colors/colorful2" csCatId="colorful" phldr="1"/>
      <dgm:spPr/>
    </dgm:pt>
    <dgm:pt modelId="{476E4177-EF8D-419E-AB8A-93E66CC82482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Standard</a:t>
          </a:r>
          <a:endParaRPr lang="en-US" sz="2200" dirty="0">
            <a:latin typeface="Corbel" pitchFamily="34" charset="0"/>
          </a:endParaRPr>
        </a:p>
      </dgm:t>
    </dgm:pt>
    <dgm:pt modelId="{50A25A56-CEA1-40EB-822C-18475EA4B47A}" type="parTrans" cxnId="{9A40B199-C1E6-4AA6-9486-07915ED7CAE7}">
      <dgm:prSet/>
      <dgm:spPr/>
      <dgm:t>
        <a:bodyPr/>
        <a:lstStyle/>
        <a:p>
          <a:endParaRPr lang="en-US"/>
        </a:p>
      </dgm:t>
    </dgm:pt>
    <dgm:pt modelId="{A91F7A1B-DD1E-4B26-839C-2A5EF0A403AD}" type="sibTrans" cxnId="{9A40B199-C1E6-4AA6-9486-07915ED7CAE7}">
      <dgm:prSet/>
      <dgm:spPr/>
      <dgm:t>
        <a:bodyPr/>
        <a:lstStyle/>
        <a:p>
          <a:endParaRPr lang="en-US"/>
        </a:p>
      </dgm:t>
    </dgm:pt>
    <dgm:pt modelId="{5DD0A7D4-5781-4819-AF33-C5CE25A2D297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Policies</a:t>
          </a:r>
          <a:endParaRPr lang="en-US" sz="2200" dirty="0">
            <a:latin typeface="Corbel" pitchFamily="34" charset="0"/>
          </a:endParaRPr>
        </a:p>
      </dgm:t>
    </dgm:pt>
    <dgm:pt modelId="{05B7C26E-C389-4346-849B-05526EF2C457}" type="parTrans" cxnId="{7417CC53-98FE-43F4-BF56-8508FB7DA803}">
      <dgm:prSet/>
      <dgm:spPr/>
      <dgm:t>
        <a:bodyPr/>
        <a:lstStyle/>
        <a:p>
          <a:endParaRPr lang="en-US"/>
        </a:p>
      </dgm:t>
    </dgm:pt>
    <dgm:pt modelId="{FD53903F-8A86-4D24-917A-36748269F973}" type="sibTrans" cxnId="{7417CC53-98FE-43F4-BF56-8508FB7DA803}">
      <dgm:prSet/>
      <dgm:spPr/>
      <dgm:t>
        <a:bodyPr/>
        <a:lstStyle/>
        <a:p>
          <a:endParaRPr lang="en-US"/>
        </a:p>
      </dgm:t>
    </dgm:pt>
    <dgm:pt modelId="{77AF15ED-F058-4A0B-B979-9880C6062DF0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Audits</a:t>
          </a:r>
          <a:endParaRPr lang="en-US" sz="2200" dirty="0">
            <a:latin typeface="Corbel" pitchFamily="34" charset="0"/>
          </a:endParaRPr>
        </a:p>
      </dgm:t>
    </dgm:pt>
    <dgm:pt modelId="{0DF2CDB2-0880-4047-8447-A17EAE7580E4}" type="parTrans" cxnId="{CD3B69F4-72CF-49E2-8926-8FD63E771977}">
      <dgm:prSet/>
      <dgm:spPr/>
      <dgm:t>
        <a:bodyPr/>
        <a:lstStyle/>
        <a:p>
          <a:endParaRPr lang="en-US"/>
        </a:p>
      </dgm:t>
    </dgm:pt>
    <dgm:pt modelId="{E3B236AA-E864-46E4-BC91-F2D73633FEA4}" type="sibTrans" cxnId="{CD3B69F4-72CF-49E2-8926-8FD63E771977}">
      <dgm:prSet/>
      <dgm:spPr/>
      <dgm:t>
        <a:bodyPr/>
        <a:lstStyle/>
        <a:p>
          <a:endParaRPr lang="en-US"/>
        </a:p>
      </dgm:t>
    </dgm:pt>
    <dgm:pt modelId="{5DF8D196-4D3D-4940-9F32-682169997D7A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Review</a:t>
          </a:r>
          <a:endParaRPr lang="en-US" sz="2200" dirty="0">
            <a:latin typeface="Corbel" pitchFamily="34" charset="0"/>
          </a:endParaRPr>
        </a:p>
      </dgm:t>
    </dgm:pt>
    <dgm:pt modelId="{51CE1848-AB2A-4E28-8CF5-8442E546E0C5}" type="parTrans" cxnId="{B9B85342-AC50-4E97-8E9E-2FD870B1E881}">
      <dgm:prSet/>
      <dgm:spPr/>
      <dgm:t>
        <a:bodyPr/>
        <a:lstStyle/>
        <a:p>
          <a:endParaRPr lang="en-US"/>
        </a:p>
      </dgm:t>
    </dgm:pt>
    <dgm:pt modelId="{90C1E242-23BD-452C-B222-DCFA2D4DAE3B}" type="sibTrans" cxnId="{B9B85342-AC50-4E97-8E9E-2FD870B1E881}">
      <dgm:prSet/>
      <dgm:spPr/>
      <dgm:t>
        <a:bodyPr/>
        <a:lstStyle/>
        <a:p>
          <a:endParaRPr lang="en-US"/>
        </a:p>
      </dgm:t>
    </dgm:pt>
    <dgm:pt modelId="{C20F2834-7A4B-463C-ABDE-12FFE93933A3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Report</a:t>
          </a:r>
          <a:endParaRPr lang="en-US" sz="2200" dirty="0">
            <a:latin typeface="Corbel" pitchFamily="34" charset="0"/>
          </a:endParaRPr>
        </a:p>
      </dgm:t>
    </dgm:pt>
    <dgm:pt modelId="{BCFE97E8-F389-4CB9-AF67-54F99688D24C}" type="parTrans" cxnId="{4C839C11-576D-4F8B-A506-F28B1DFFF881}">
      <dgm:prSet/>
      <dgm:spPr/>
      <dgm:t>
        <a:bodyPr/>
        <a:lstStyle/>
        <a:p>
          <a:endParaRPr lang="en-US"/>
        </a:p>
      </dgm:t>
    </dgm:pt>
    <dgm:pt modelId="{CAE5F0D1-5C6A-4BF8-ACC0-DB67084C99C7}" type="sibTrans" cxnId="{4C839C11-576D-4F8B-A506-F28B1DFFF881}">
      <dgm:prSet/>
      <dgm:spPr/>
      <dgm:t>
        <a:bodyPr/>
        <a:lstStyle/>
        <a:p>
          <a:endParaRPr lang="en-US"/>
        </a:p>
      </dgm:t>
    </dgm:pt>
    <dgm:pt modelId="{9E4DC8AD-1AC7-4E53-B32C-25202AFDB195}" type="pres">
      <dgm:prSet presAssocID="{AA690160-D328-4B69-A035-90D3C82FA0A6}" presName="Name0" presStyleCnt="0">
        <dgm:presLayoutVars>
          <dgm:dir/>
          <dgm:resizeHandles val="exact"/>
        </dgm:presLayoutVars>
      </dgm:prSet>
      <dgm:spPr/>
    </dgm:pt>
    <dgm:pt modelId="{ACBF4AF3-FAB8-444C-81AB-52C89640E279}" type="pres">
      <dgm:prSet presAssocID="{AA690160-D328-4B69-A035-90D3C82FA0A6}" presName="bkgdShp" presStyleLbl="alignAccFollowNode1" presStyleIdx="0" presStyleCnt="1"/>
      <dgm:spPr>
        <a:solidFill>
          <a:schemeClr val="bg1">
            <a:lumMod val="65000"/>
            <a:alpha val="90000"/>
          </a:schemeClr>
        </a:solidFill>
      </dgm:spPr>
    </dgm:pt>
    <dgm:pt modelId="{78248EF9-FFBB-4EB0-94C4-16A1D0A1A170}" type="pres">
      <dgm:prSet presAssocID="{AA690160-D328-4B69-A035-90D3C82FA0A6}" presName="linComp" presStyleCnt="0"/>
      <dgm:spPr/>
    </dgm:pt>
    <dgm:pt modelId="{CC8831C0-DF59-484B-83B2-A708366B3EB6}" type="pres">
      <dgm:prSet presAssocID="{476E4177-EF8D-419E-AB8A-93E66CC82482}" presName="compNode" presStyleCnt="0"/>
      <dgm:spPr/>
    </dgm:pt>
    <dgm:pt modelId="{2572025E-E8B8-4F94-94D0-DC22D7F762FB}" type="pres">
      <dgm:prSet presAssocID="{476E4177-EF8D-419E-AB8A-93E66CC8248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2B4276-DB06-4C66-80FF-919CDE10A5FE}" type="pres">
      <dgm:prSet presAssocID="{476E4177-EF8D-419E-AB8A-93E66CC82482}" presName="invisiNode" presStyleLbl="node1" presStyleIdx="0" presStyleCnt="5"/>
      <dgm:spPr/>
    </dgm:pt>
    <dgm:pt modelId="{C43EB61A-2E04-409F-8F87-79F190ED3CE0}" type="pres">
      <dgm:prSet presAssocID="{476E4177-EF8D-419E-AB8A-93E66CC82482}" presName="imagNode" presStyleLbl="f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DB5F289-A8C3-40D5-8393-8636D9BFFD29}" type="pres">
      <dgm:prSet presAssocID="{A91F7A1B-DD1E-4B26-839C-2A5EF0A403AD}" presName="sibTrans" presStyleLbl="sibTrans2D1" presStyleIdx="0" presStyleCnt="0"/>
      <dgm:spPr/>
      <dgm:t>
        <a:bodyPr/>
        <a:lstStyle/>
        <a:p>
          <a:endParaRPr lang="en-US"/>
        </a:p>
      </dgm:t>
    </dgm:pt>
    <dgm:pt modelId="{0C509E44-86D3-42D8-94FF-9B9788BAB857}" type="pres">
      <dgm:prSet presAssocID="{5DD0A7D4-5781-4819-AF33-C5CE25A2D297}" presName="compNode" presStyleCnt="0"/>
      <dgm:spPr/>
    </dgm:pt>
    <dgm:pt modelId="{E4B0666F-2CF1-4C21-A251-46E6EBFF7C1D}" type="pres">
      <dgm:prSet presAssocID="{5DD0A7D4-5781-4819-AF33-C5CE25A2D29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FA0B92-8C45-4EAA-A200-A78384D846A7}" type="pres">
      <dgm:prSet presAssocID="{5DD0A7D4-5781-4819-AF33-C5CE25A2D297}" presName="invisiNode" presStyleLbl="node1" presStyleIdx="1" presStyleCnt="5"/>
      <dgm:spPr/>
    </dgm:pt>
    <dgm:pt modelId="{BF646D7A-C7D0-4489-A68F-61F32B7DB0C6}" type="pres">
      <dgm:prSet presAssocID="{5DD0A7D4-5781-4819-AF33-C5CE25A2D297}" presName="imagNode" presStyleLbl="f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CAAEED2F-AC44-4514-84C2-160FDC42F579}" type="pres">
      <dgm:prSet presAssocID="{FD53903F-8A86-4D24-917A-36748269F97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3617A269-0CD9-4948-9932-FA1AD12DE27E}" type="pres">
      <dgm:prSet presAssocID="{77AF15ED-F058-4A0B-B979-9880C6062DF0}" presName="compNode" presStyleCnt="0"/>
      <dgm:spPr/>
    </dgm:pt>
    <dgm:pt modelId="{5284ED54-4761-44DA-8086-D5FD397A1C95}" type="pres">
      <dgm:prSet presAssocID="{77AF15ED-F058-4A0B-B979-9880C6062DF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6B65F-B8AB-44AD-8F33-AF566667E781}" type="pres">
      <dgm:prSet presAssocID="{77AF15ED-F058-4A0B-B979-9880C6062DF0}" presName="invisiNode" presStyleLbl="node1" presStyleIdx="2" presStyleCnt="5"/>
      <dgm:spPr/>
    </dgm:pt>
    <dgm:pt modelId="{41BC1ABA-1F87-4B1E-94EC-41724CD12655}" type="pres">
      <dgm:prSet presAssocID="{77AF15ED-F058-4A0B-B979-9880C6062DF0}" presName="imagNode" presStyleLbl="f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A9D6457D-CBBF-4A28-8C38-C3F75EA43CF1}" type="pres">
      <dgm:prSet presAssocID="{E3B236AA-E864-46E4-BC91-F2D73633FEA4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DFA4098-C274-4C84-9513-F0698696D98A}" type="pres">
      <dgm:prSet presAssocID="{5DF8D196-4D3D-4940-9F32-682169997D7A}" presName="compNode" presStyleCnt="0"/>
      <dgm:spPr/>
    </dgm:pt>
    <dgm:pt modelId="{87B5BDBA-3C7A-41F1-8C33-F13937A84B36}" type="pres">
      <dgm:prSet presAssocID="{5DF8D196-4D3D-4940-9F32-682169997D7A}" presName="node" presStyleLbl="node1" presStyleIdx="3" presStyleCnt="5" custScaleX="146410" custScaleY="1464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8528D1-DD5F-4687-9BFE-878C43D23D5D}" type="pres">
      <dgm:prSet presAssocID="{5DF8D196-4D3D-4940-9F32-682169997D7A}" presName="invisiNode" presStyleLbl="node1" presStyleIdx="3" presStyleCnt="5"/>
      <dgm:spPr/>
    </dgm:pt>
    <dgm:pt modelId="{D88C7409-AB93-4FE3-A61D-F51EE8A4B008}" type="pres">
      <dgm:prSet presAssocID="{5DF8D196-4D3D-4940-9F32-682169997D7A}" presName="imagNode" presStyleLbl="f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CA6E58D0-F06D-4082-9183-0F2955E6C631}" type="pres">
      <dgm:prSet presAssocID="{90C1E242-23BD-452C-B222-DCFA2D4DAE3B}" presName="sibTrans" presStyleLbl="sibTrans2D1" presStyleIdx="0" presStyleCnt="0"/>
      <dgm:spPr/>
      <dgm:t>
        <a:bodyPr/>
        <a:lstStyle/>
        <a:p>
          <a:endParaRPr lang="en-US"/>
        </a:p>
      </dgm:t>
    </dgm:pt>
    <dgm:pt modelId="{8AC8F713-1879-4B70-BB31-C5C195E24471}" type="pres">
      <dgm:prSet presAssocID="{C20F2834-7A4B-463C-ABDE-12FFE93933A3}" presName="compNode" presStyleCnt="0"/>
      <dgm:spPr/>
    </dgm:pt>
    <dgm:pt modelId="{9B706799-997B-4F74-B652-58B58A51EA58}" type="pres">
      <dgm:prSet presAssocID="{C20F2834-7A4B-463C-ABDE-12FFE93933A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8C36F4-A127-4733-8CAC-70994BB842F2}" type="pres">
      <dgm:prSet presAssocID="{C20F2834-7A4B-463C-ABDE-12FFE93933A3}" presName="invisiNode" presStyleLbl="node1" presStyleIdx="4" presStyleCnt="5"/>
      <dgm:spPr/>
    </dgm:pt>
    <dgm:pt modelId="{B68F94D2-D73D-420A-802B-DFDC9BE4ED4C}" type="pres">
      <dgm:prSet presAssocID="{C20F2834-7A4B-463C-ABDE-12FFE93933A3}" presName="imagNode" presStyleLbl="fgImgPlace1" presStyleIdx="4" presStyleCnt="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7417CC53-98FE-43F4-BF56-8508FB7DA803}" srcId="{AA690160-D328-4B69-A035-90D3C82FA0A6}" destId="{5DD0A7D4-5781-4819-AF33-C5CE25A2D297}" srcOrd="1" destOrd="0" parTransId="{05B7C26E-C389-4346-849B-05526EF2C457}" sibTransId="{FD53903F-8A86-4D24-917A-36748269F973}"/>
    <dgm:cxn modelId="{2A64EC6C-ED25-421A-9D16-2F4BDDD94068}" type="presOf" srcId="{5DF8D196-4D3D-4940-9F32-682169997D7A}" destId="{87B5BDBA-3C7A-41F1-8C33-F13937A84B36}" srcOrd="0" destOrd="0" presId="urn:microsoft.com/office/officeart/2005/8/layout/pList2#1"/>
    <dgm:cxn modelId="{BDD9FC77-4D2B-4862-967A-5F5DC5C8BCF0}" type="presOf" srcId="{FD53903F-8A86-4D24-917A-36748269F973}" destId="{CAAEED2F-AC44-4514-84C2-160FDC42F579}" srcOrd="0" destOrd="0" presId="urn:microsoft.com/office/officeart/2005/8/layout/pList2#1"/>
    <dgm:cxn modelId="{303E71EE-D846-4F66-AAAF-B77025526308}" type="presOf" srcId="{77AF15ED-F058-4A0B-B979-9880C6062DF0}" destId="{5284ED54-4761-44DA-8086-D5FD397A1C95}" srcOrd="0" destOrd="0" presId="urn:microsoft.com/office/officeart/2005/8/layout/pList2#1"/>
    <dgm:cxn modelId="{D26EE749-3D02-42DF-86FF-90F36675A011}" type="presOf" srcId="{5DD0A7D4-5781-4819-AF33-C5CE25A2D297}" destId="{E4B0666F-2CF1-4C21-A251-46E6EBFF7C1D}" srcOrd="0" destOrd="0" presId="urn:microsoft.com/office/officeart/2005/8/layout/pList2#1"/>
    <dgm:cxn modelId="{CD3B69F4-72CF-49E2-8926-8FD63E771977}" srcId="{AA690160-D328-4B69-A035-90D3C82FA0A6}" destId="{77AF15ED-F058-4A0B-B979-9880C6062DF0}" srcOrd="2" destOrd="0" parTransId="{0DF2CDB2-0880-4047-8447-A17EAE7580E4}" sibTransId="{E3B236AA-E864-46E4-BC91-F2D73633FEA4}"/>
    <dgm:cxn modelId="{B1239475-2A6B-4339-81BF-00E8B087408D}" type="presOf" srcId="{E3B236AA-E864-46E4-BC91-F2D73633FEA4}" destId="{A9D6457D-CBBF-4A28-8C38-C3F75EA43CF1}" srcOrd="0" destOrd="0" presId="urn:microsoft.com/office/officeart/2005/8/layout/pList2#1"/>
    <dgm:cxn modelId="{4C839C11-576D-4F8B-A506-F28B1DFFF881}" srcId="{AA690160-D328-4B69-A035-90D3C82FA0A6}" destId="{C20F2834-7A4B-463C-ABDE-12FFE93933A3}" srcOrd="4" destOrd="0" parTransId="{BCFE97E8-F389-4CB9-AF67-54F99688D24C}" sibTransId="{CAE5F0D1-5C6A-4BF8-ACC0-DB67084C99C7}"/>
    <dgm:cxn modelId="{A14E5A08-7F4D-4D28-9CD1-6B9BECCAAA93}" type="presOf" srcId="{90C1E242-23BD-452C-B222-DCFA2D4DAE3B}" destId="{CA6E58D0-F06D-4082-9183-0F2955E6C631}" srcOrd="0" destOrd="0" presId="urn:microsoft.com/office/officeart/2005/8/layout/pList2#1"/>
    <dgm:cxn modelId="{B9B85342-AC50-4E97-8E9E-2FD870B1E881}" srcId="{AA690160-D328-4B69-A035-90D3C82FA0A6}" destId="{5DF8D196-4D3D-4940-9F32-682169997D7A}" srcOrd="3" destOrd="0" parTransId="{51CE1848-AB2A-4E28-8CF5-8442E546E0C5}" sibTransId="{90C1E242-23BD-452C-B222-DCFA2D4DAE3B}"/>
    <dgm:cxn modelId="{17B2F69D-1591-43E2-82EE-79420D6F7A17}" type="presOf" srcId="{AA690160-D328-4B69-A035-90D3C82FA0A6}" destId="{9E4DC8AD-1AC7-4E53-B32C-25202AFDB195}" srcOrd="0" destOrd="0" presId="urn:microsoft.com/office/officeart/2005/8/layout/pList2#1"/>
    <dgm:cxn modelId="{645171D3-1037-4BDE-BF35-A006ADCB9B91}" type="presOf" srcId="{A91F7A1B-DD1E-4B26-839C-2A5EF0A403AD}" destId="{3DB5F289-A8C3-40D5-8393-8636D9BFFD29}" srcOrd="0" destOrd="0" presId="urn:microsoft.com/office/officeart/2005/8/layout/pList2#1"/>
    <dgm:cxn modelId="{3F1BC62C-3056-4455-A783-F9E1DE4BABBA}" type="presOf" srcId="{476E4177-EF8D-419E-AB8A-93E66CC82482}" destId="{2572025E-E8B8-4F94-94D0-DC22D7F762FB}" srcOrd="0" destOrd="0" presId="urn:microsoft.com/office/officeart/2005/8/layout/pList2#1"/>
    <dgm:cxn modelId="{9A40B199-C1E6-4AA6-9486-07915ED7CAE7}" srcId="{AA690160-D328-4B69-A035-90D3C82FA0A6}" destId="{476E4177-EF8D-419E-AB8A-93E66CC82482}" srcOrd="0" destOrd="0" parTransId="{50A25A56-CEA1-40EB-822C-18475EA4B47A}" sibTransId="{A91F7A1B-DD1E-4B26-839C-2A5EF0A403AD}"/>
    <dgm:cxn modelId="{3C4A4233-A35C-4E85-B689-222642390C1B}" type="presOf" srcId="{C20F2834-7A4B-463C-ABDE-12FFE93933A3}" destId="{9B706799-997B-4F74-B652-58B58A51EA58}" srcOrd="0" destOrd="0" presId="urn:microsoft.com/office/officeart/2005/8/layout/pList2#1"/>
    <dgm:cxn modelId="{723E32C3-F247-42BB-BB21-E6EC15733608}" type="presParOf" srcId="{9E4DC8AD-1AC7-4E53-B32C-25202AFDB195}" destId="{ACBF4AF3-FAB8-444C-81AB-52C89640E279}" srcOrd="0" destOrd="0" presId="urn:microsoft.com/office/officeart/2005/8/layout/pList2#1"/>
    <dgm:cxn modelId="{012F68F0-96AA-4ECA-8C51-7313733A0712}" type="presParOf" srcId="{9E4DC8AD-1AC7-4E53-B32C-25202AFDB195}" destId="{78248EF9-FFBB-4EB0-94C4-16A1D0A1A170}" srcOrd="1" destOrd="0" presId="urn:microsoft.com/office/officeart/2005/8/layout/pList2#1"/>
    <dgm:cxn modelId="{C829C580-9011-46DF-973C-E0DB7BA7D041}" type="presParOf" srcId="{78248EF9-FFBB-4EB0-94C4-16A1D0A1A170}" destId="{CC8831C0-DF59-484B-83B2-A708366B3EB6}" srcOrd="0" destOrd="0" presId="urn:microsoft.com/office/officeart/2005/8/layout/pList2#1"/>
    <dgm:cxn modelId="{E0D33758-4A16-492A-B5CC-10E8D7D5C9D2}" type="presParOf" srcId="{CC8831C0-DF59-484B-83B2-A708366B3EB6}" destId="{2572025E-E8B8-4F94-94D0-DC22D7F762FB}" srcOrd="0" destOrd="0" presId="urn:microsoft.com/office/officeart/2005/8/layout/pList2#1"/>
    <dgm:cxn modelId="{1304602B-6612-469F-A8B0-D19B4498FE19}" type="presParOf" srcId="{CC8831C0-DF59-484B-83B2-A708366B3EB6}" destId="{2E2B4276-DB06-4C66-80FF-919CDE10A5FE}" srcOrd="1" destOrd="0" presId="urn:microsoft.com/office/officeart/2005/8/layout/pList2#1"/>
    <dgm:cxn modelId="{118E537C-2253-4325-A380-3BB5A6ED901F}" type="presParOf" srcId="{CC8831C0-DF59-484B-83B2-A708366B3EB6}" destId="{C43EB61A-2E04-409F-8F87-79F190ED3CE0}" srcOrd="2" destOrd="0" presId="urn:microsoft.com/office/officeart/2005/8/layout/pList2#1"/>
    <dgm:cxn modelId="{3ADFC136-1723-48F6-9360-82A141B4DC39}" type="presParOf" srcId="{78248EF9-FFBB-4EB0-94C4-16A1D0A1A170}" destId="{3DB5F289-A8C3-40D5-8393-8636D9BFFD29}" srcOrd="1" destOrd="0" presId="urn:microsoft.com/office/officeart/2005/8/layout/pList2#1"/>
    <dgm:cxn modelId="{771B8A78-EA99-4E54-B688-43647EBA1508}" type="presParOf" srcId="{78248EF9-FFBB-4EB0-94C4-16A1D0A1A170}" destId="{0C509E44-86D3-42D8-94FF-9B9788BAB857}" srcOrd="2" destOrd="0" presId="urn:microsoft.com/office/officeart/2005/8/layout/pList2#1"/>
    <dgm:cxn modelId="{45273B0A-642A-4D01-B2FA-3ACF0C87A694}" type="presParOf" srcId="{0C509E44-86D3-42D8-94FF-9B9788BAB857}" destId="{E4B0666F-2CF1-4C21-A251-46E6EBFF7C1D}" srcOrd="0" destOrd="0" presId="urn:microsoft.com/office/officeart/2005/8/layout/pList2#1"/>
    <dgm:cxn modelId="{4D33E88F-2397-4DFE-B30D-798174504934}" type="presParOf" srcId="{0C509E44-86D3-42D8-94FF-9B9788BAB857}" destId="{BBFA0B92-8C45-4EAA-A200-A78384D846A7}" srcOrd="1" destOrd="0" presId="urn:microsoft.com/office/officeart/2005/8/layout/pList2#1"/>
    <dgm:cxn modelId="{A90CF741-5693-44C8-9D5B-9FA4A98AA4B6}" type="presParOf" srcId="{0C509E44-86D3-42D8-94FF-9B9788BAB857}" destId="{BF646D7A-C7D0-4489-A68F-61F32B7DB0C6}" srcOrd="2" destOrd="0" presId="urn:microsoft.com/office/officeart/2005/8/layout/pList2#1"/>
    <dgm:cxn modelId="{8E921575-479A-4304-8AB9-E8F7CA4C0118}" type="presParOf" srcId="{78248EF9-FFBB-4EB0-94C4-16A1D0A1A170}" destId="{CAAEED2F-AC44-4514-84C2-160FDC42F579}" srcOrd="3" destOrd="0" presId="urn:microsoft.com/office/officeart/2005/8/layout/pList2#1"/>
    <dgm:cxn modelId="{68FC2ED9-4FC3-4656-A543-957E32E3CBEA}" type="presParOf" srcId="{78248EF9-FFBB-4EB0-94C4-16A1D0A1A170}" destId="{3617A269-0CD9-4948-9932-FA1AD12DE27E}" srcOrd="4" destOrd="0" presId="urn:microsoft.com/office/officeart/2005/8/layout/pList2#1"/>
    <dgm:cxn modelId="{39D21B3C-65B3-42BF-9BE4-B2EB91BA4F32}" type="presParOf" srcId="{3617A269-0CD9-4948-9932-FA1AD12DE27E}" destId="{5284ED54-4761-44DA-8086-D5FD397A1C95}" srcOrd="0" destOrd="0" presId="urn:microsoft.com/office/officeart/2005/8/layout/pList2#1"/>
    <dgm:cxn modelId="{56CABE86-BD87-4259-A06E-55C490345E34}" type="presParOf" srcId="{3617A269-0CD9-4948-9932-FA1AD12DE27E}" destId="{9666B65F-B8AB-44AD-8F33-AF566667E781}" srcOrd="1" destOrd="0" presId="urn:microsoft.com/office/officeart/2005/8/layout/pList2#1"/>
    <dgm:cxn modelId="{37E4259F-8E7B-468A-B953-BD80F58255C5}" type="presParOf" srcId="{3617A269-0CD9-4948-9932-FA1AD12DE27E}" destId="{41BC1ABA-1F87-4B1E-94EC-41724CD12655}" srcOrd="2" destOrd="0" presId="urn:microsoft.com/office/officeart/2005/8/layout/pList2#1"/>
    <dgm:cxn modelId="{2E7E65FE-34F1-499C-BBFB-9C7B68B25998}" type="presParOf" srcId="{78248EF9-FFBB-4EB0-94C4-16A1D0A1A170}" destId="{A9D6457D-CBBF-4A28-8C38-C3F75EA43CF1}" srcOrd="5" destOrd="0" presId="urn:microsoft.com/office/officeart/2005/8/layout/pList2#1"/>
    <dgm:cxn modelId="{61568363-B81A-48C8-9E05-0FEC12D46235}" type="presParOf" srcId="{78248EF9-FFBB-4EB0-94C4-16A1D0A1A170}" destId="{CDFA4098-C274-4C84-9513-F0698696D98A}" srcOrd="6" destOrd="0" presId="urn:microsoft.com/office/officeart/2005/8/layout/pList2#1"/>
    <dgm:cxn modelId="{8E1C6EF5-27ED-460F-831F-DC7E5BEAB971}" type="presParOf" srcId="{CDFA4098-C274-4C84-9513-F0698696D98A}" destId="{87B5BDBA-3C7A-41F1-8C33-F13937A84B36}" srcOrd="0" destOrd="0" presId="urn:microsoft.com/office/officeart/2005/8/layout/pList2#1"/>
    <dgm:cxn modelId="{6E08ED38-DC2E-425F-A37B-3CFC00DE0466}" type="presParOf" srcId="{CDFA4098-C274-4C84-9513-F0698696D98A}" destId="{928528D1-DD5F-4687-9BFE-878C43D23D5D}" srcOrd="1" destOrd="0" presId="urn:microsoft.com/office/officeart/2005/8/layout/pList2#1"/>
    <dgm:cxn modelId="{A8C90705-B569-402C-AFA1-06FE86B6D058}" type="presParOf" srcId="{CDFA4098-C274-4C84-9513-F0698696D98A}" destId="{D88C7409-AB93-4FE3-A61D-F51EE8A4B008}" srcOrd="2" destOrd="0" presId="urn:microsoft.com/office/officeart/2005/8/layout/pList2#1"/>
    <dgm:cxn modelId="{34786F92-41BE-4A8E-B4D1-BBAA4062C4EC}" type="presParOf" srcId="{78248EF9-FFBB-4EB0-94C4-16A1D0A1A170}" destId="{CA6E58D0-F06D-4082-9183-0F2955E6C631}" srcOrd="7" destOrd="0" presId="urn:microsoft.com/office/officeart/2005/8/layout/pList2#1"/>
    <dgm:cxn modelId="{5258E573-13B2-4829-93E5-DD0E80F515A7}" type="presParOf" srcId="{78248EF9-FFBB-4EB0-94C4-16A1D0A1A170}" destId="{8AC8F713-1879-4B70-BB31-C5C195E24471}" srcOrd="8" destOrd="0" presId="urn:microsoft.com/office/officeart/2005/8/layout/pList2#1"/>
    <dgm:cxn modelId="{7B865FE3-D949-4FD7-955A-6E950767015C}" type="presParOf" srcId="{8AC8F713-1879-4B70-BB31-C5C195E24471}" destId="{9B706799-997B-4F74-B652-58B58A51EA58}" srcOrd="0" destOrd="0" presId="urn:microsoft.com/office/officeart/2005/8/layout/pList2#1"/>
    <dgm:cxn modelId="{9DBF3064-60A9-46FC-A3F6-2FBB36375F0D}" type="presParOf" srcId="{8AC8F713-1879-4B70-BB31-C5C195E24471}" destId="{AF8C36F4-A127-4733-8CAC-70994BB842F2}" srcOrd="1" destOrd="0" presId="urn:microsoft.com/office/officeart/2005/8/layout/pList2#1"/>
    <dgm:cxn modelId="{49808A90-1094-4183-B466-C56DBD292285}" type="presParOf" srcId="{8AC8F713-1879-4B70-BB31-C5C195E24471}" destId="{B68F94D2-D73D-420A-802B-DFDC9BE4ED4C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A690160-D328-4B69-A035-90D3C82FA0A6}" type="doc">
      <dgm:prSet loTypeId="urn:microsoft.com/office/officeart/2005/8/layout/pList2#1" loCatId="list" qsTypeId="urn:microsoft.com/office/officeart/2005/8/quickstyle/simple4" qsCatId="simple" csTypeId="urn:microsoft.com/office/officeart/2005/8/colors/colorful2" csCatId="colorful" phldr="1"/>
      <dgm:spPr/>
    </dgm:pt>
    <dgm:pt modelId="{476E4177-EF8D-419E-AB8A-93E66CC82482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Standard</a:t>
          </a:r>
          <a:endParaRPr lang="en-US" sz="2200" dirty="0">
            <a:latin typeface="Corbel" pitchFamily="34" charset="0"/>
          </a:endParaRPr>
        </a:p>
      </dgm:t>
    </dgm:pt>
    <dgm:pt modelId="{50A25A56-CEA1-40EB-822C-18475EA4B47A}" type="parTrans" cxnId="{9A40B199-C1E6-4AA6-9486-07915ED7CAE7}">
      <dgm:prSet/>
      <dgm:spPr/>
      <dgm:t>
        <a:bodyPr/>
        <a:lstStyle/>
        <a:p>
          <a:endParaRPr lang="en-US"/>
        </a:p>
      </dgm:t>
    </dgm:pt>
    <dgm:pt modelId="{A91F7A1B-DD1E-4B26-839C-2A5EF0A403AD}" type="sibTrans" cxnId="{9A40B199-C1E6-4AA6-9486-07915ED7CAE7}">
      <dgm:prSet/>
      <dgm:spPr/>
      <dgm:t>
        <a:bodyPr/>
        <a:lstStyle/>
        <a:p>
          <a:endParaRPr lang="en-US"/>
        </a:p>
      </dgm:t>
    </dgm:pt>
    <dgm:pt modelId="{5DD0A7D4-5781-4819-AF33-C5CE25A2D297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Policies</a:t>
          </a:r>
          <a:endParaRPr lang="en-US" sz="2200" dirty="0">
            <a:latin typeface="Corbel" pitchFamily="34" charset="0"/>
          </a:endParaRPr>
        </a:p>
      </dgm:t>
    </dgm:pt>
    <dgm:pt modelId="{05B7C26E-C389-4346-849B-05526EF2C457}" type="parTrans" cxnId="{7417CC53-98FE-43F4-BF56-8508FB7DA803}">
      <dgm:prSet/>
      <dgm:spPr/>
      <dgm:t>
        <a:bodyPr/>
        <a:lstStyle/>
        <a:p>
          <a:endParaRPr lang="en-US"/>
        </a:p>
      </dgm:t>
    </dgm:pt>
    <dgm:pt modelId="{FD53903F-8A86-4D24-917A-36748269F973}" type="sibTrans" cxnId="{7417CC53-98FE-43F4-BF56-8508FB7DA803}">
      <dgm:prSet/>
      <dgm:spPr/>
      <dgm:t>
        <a:bodyPr/>
        <a:lstStyle/>
        <a:p>
          <a:endParaRPr lang="en-US"/>
        </a:p>
      </dgm:t>
    </dgm:pt>
    <dgm:pt modelId="{77AF15ED-F058-4A0B-B979-9880C6062DF0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Audits</a:t>
          </a:r>
          <a:endParaRPr lang="en-US" sz="2200" dirty="0">
            <a:latin typeface="Corbel" pitchFamily="34" charset="0"/>
          </a:endParaRPr>
        </a:p>
      </dgm:t>
    </dgm:pt>
    <dgm:pt modelId="{0DF2CDB2-0880-4047-8447-A17EAE7580E4}" type="parTrans" cxnId="{CD3B69F4-72CF-49E2-8926-8FD63E771977}">
      <dgm:prSet/>
      <dgm:spPr/>
      <dgm:t>
        <a:bodyPr/>
        <a:lstStyle/>
        <a:p>
          <a:endParaRPr lang="en-US"/>
        </a:p>
      </dgm:t>
    </dgm:pt>
    <dgm:pt modelId="{E3B236AA-E864-46E4-BC91-F2D73633FEA4}" type="sibTrans" cxnId="{CD3B69F4-72CF-49E2-8926-8FD63E771977}">
      <dgm:prSet/>
      <dgm:spPr/>
      <dgm:t>
        <a:bodyPr/>
        <a:lstStyle/>
        <a:p>
          <a:endParaRPr lang="en-US"/>
        </a:p>
      </dgm:t>
    </dgm:pt>
    <dgm:pt modelId="{5DF8D196-4D3D-4940-9F32-682169997D7A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Review</a:t>
          </a:r>
          <a:endParaRPr lang="en-US" sz="2200" dirty="0">
            <a:latin typeface="Corbel" pitchFamily="34" charset="0"/>
          </a:endParaRPr>
        </a:p>
      </dgm:t>
    </dgm:pt>
    <dgm:pt modelId="{51CE1848-AB2A-4E28-8CF5-8442E546E0C5}" type="parTrans" cxnId="{B9B85342-AC50-4E97-8E9E-2FD870B1E881}">
      <dgm:prSet/>
      <dgm:spPr/>
      <dgm:t>
        <a:bodyPr/>
        <a:lstStyle/>
        <a:p>
          <a:endParaRPr lang="en-US"/>
        </a:p>
      </dgm:t>
    </dgm:pt>
    <dgm:pt modelId="{90C1E242-23BD-452C-B222-DCFA2D4DAE3B}" type="sibTrans" cxnId="{B9B85342-AC50-4E97-8E9E-2FD870B1E881}">
      <dgm:prSet/>
      <dgm:spPr/>
      <dgm:t>
        <a:bodyPr/>
        <a:lstStyle/>
        <a:p>
          <a:endParaRPr lang="en-US"/>
        </a:p>
      </dgm:t>
    </dgm:pt>
    <dgm:pt modelId="{C20F2834-7A4B-463C-ABDE-12FFE93933A3}">
      <dgm:prSet phldrT="[Text]" custT="1"/>
      <dgm:spPr/>
      <dgm:t>
        <a:bodyPr lIns="73152" tIns="274320" rIns="73152"/>
        <a:lstStyle/>
        <a:p>
          <a:pPr algn="l"/>
          <a:r>
            <a:rPr lang="en-US" sz="2200" dirty="0" smtClean="0">
              <a:latin typeface="Corbel" pitchFamily="34" charset="0"/>
            </a:rPr>
            <a:t>Report</a:t>
          </a:r>
          <a:endParaRPr lang="en-US" sz="2200" dirty="0">
            <a:latin typeface="Corbel" pitchFamily="34" charset="0"/>
          </a:endParaRPr>
        </a:p>
      </dgm:t>
    </dgm:pt>
    <dgm:pt modelId="{BCFE97E8-F389-4CB9-AF67-54F99688D24C}" type="parTrans" cxnId="{4C839C11-576D-4F8B-A506-F28B1DFFF881}">
      <dgm:prSet/>
      <dgm:spPr/>
      <dgm:t>
        <a:bodyPr/>
        <a:lstStyle/>
        <a:p>
          <a:endParaRPr lang="en-US"/>
        </a:p>
      </dgm:t>
    </dgm:pt>
    <dgm:pt modelId="{CAE5F0D1-5C6A-4BF8-ACC0-DB67084C99C7}" type="sibTrans" cxnId="{4C839C11-576D-4F8B-A506-F28B1DFFF881}">
      <dgm:prSet/>
      <dgm:spPr/>
      <dgm:t>
        <a:bodyPr/>
        <a:lstStyle/>
        <a:p>
          <a:endParaRPr lang="en-US"/>
        </a:p>
      </dgm:t>
    </dgm:pt>
    <dgm:pt modelId="{9E4DC8AD-1AC7-4E53-B32C-25202AFDB195}" type="pres">
      <dgm:prSet presAssocID="{AA690160-D328-4B69-A035-90D3C82FA0A6}" presName="Name0" presStyleCnt="0">
        <dgm:presLayoutVars>
          <dgm:dir/>
          <dgm:resizeHandles val="exact"/>
        </dgm:presLayoutVars>
      </dgm:prSet>
      <dgm:spPr/>
    </dgm:pt>
    <dgm:pt modelId="{ACBF4AF3-FAB8-444C-81AB-52C89640E279}" type="pres">
      <dgm:prSet presAssocID="{AA690160-D328-4B69-A035-90D3C82FA0A6}" presName="bkgdShp" presStyleLbl="alignAccFollowNode1" presStyleIdx="0" presStyleCnt="1"/>
      <dgm:spPr>
        <a:solidFill>
          <a:schemeClr val="bg1">
            <a:lumMod val="65000"/>
            <a:alpha val="90000"/>
          </a:schemeClr>
        </a:solidFill>
      </dgm:spPr>
    </dgm:pt>
    <dgm:pt modelId="{78248EF9-FFBB-4EB0-94C4-16A1D0A1A170}" type="pres">
      <dgm:prSet presAssocID="{AA690160-D328-4B69-A035-90D3C82FA0A6}" presName="linComp" presStyleCnt="0"/>
      <dgm:spPr/>
    </dgm:pt>
    <dgm:pt modelId="{CC8831C0-DF59-484B-83B2-A708366B3EB6}" type="pres">
      <dgm:prSet presAssocID="{476E4177-EF8D-419E-AB8A-93E66CC82482}" presName="compNode" presStyleCnt="0"/>
      <dgm:spPr/>
    </dgm:pt>
    <dgm:pt modelId="{2572025E-E8B8-4F94-94D0-DC22D7F762FB}" type="pres">
      <dgm:prSet presAssocID="{476E4177-EF8D-419E-AB8A-93E66CC8248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2B4276-DB06-4C66-80FF-919CDE10A5FE}" type="pres">
      <dgm:prSet presAssocID="{476E4177-EF8D-419E-AB8A-93E66CC82482}" presName="invisiNode" presStyleLbl="node1" presStyleIdx="0" presStyleCnt="5"/>
      <dgm:spPr/>
    </dgm:pt>
    <dgm:pt modelId="{C43EB61A-2E04-409F-8F87-79F190ED3CE0}" type="pres">
      <dgm:prSet presAssocID="{476E4177-EF8D-419E-AB8A-93E66CC82482}" presName="imagNode" presStyleLbl="f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DB5F289-A8C3-40D5-8393-8636D9BFFD29}" type="pres">
      <dgm:prSet presAssocID="{A91F7A1B-DD1E-4B26-839C-2A5EF0A403AD}" presName="sibTrans" presStyleLbl="sibTrans2D1" presStyleIdx="0" presStyleCnt="0"/>
      <dgm:spPr/>
      <dgm:t>
        <a:bodyPr/>
        <a:lstStyle/>
        <a:p>
          <a:endParaRPr lang="en-US"/>
        </a:p>
      </dgm:t>
    </dgm:pt>
    <dgm:pt modelId="{0C509E44-86D3-42D8-94FF-9B9788BAB857}" type="pres">
      <dgm:prSet presAssocID="{5DD0A7D4-5781-4819-AF33-C5CE25A2D297}" presName="compNode" presStyleCnt="0"/>
      <dgm:spPr/>
    </dgm:pt>
    <dgm:pt modelId="{E4B0666F-2CF1-4C21-A251-46E6EBFF7C1D}" type="pres">
      <dgm:prSet presAssocID="{5DD0A7D4-5781-4819-AF33-C5CE25A2D29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FA0B92-8C45-4EAA-A200-A78384D846A7}" type="pres">
      <dgm:prSet presAssocID="{5DD0A7D4-5781-4819-AF33-C5CE25A2D297}" presName="invisiNode" presStyleLbl="node1" presStyleIdx="1" presStyleCnt="5"/>
      <dgm:spPr/>
    </dgm:pt>
    <dgm:pt modelId="{BF646D7A-C7D0-4489-A68F-61F32B7DB0C6}" type="pres">
      <dgm:prSet presAssocID="{5DD0A7D4-5781-4819-AF33-C5CE25A2D297}" presName="imagNode" presStyleLbl="f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CAAEED2F-AC44-4514-84C2-160FDC42F579}" type="pres">
      <dgm:prSet presAssocID="{FD53903F-8A86-4D24-917A-36748269F973}" presName="sibTrans" presStyleLbl="sibTrans2D1" presStyleIdx="0" presStyleCnt="0"/>
      <dgm:spPr/>
      <dgm:t>
        <a:bodyPr/>
        <a:lstStyle/>
        <a:p>
          <a:endParaRPr lang="en-US"/>
        </a:p>
      </dgm:t>
    </dgm:pt>
    <dgm:pt modelId="{3617A269-0CD9-4948-9932-FA1AD12DE27E}" type="pres">
      <dgm:prSet presAssocID="{77AF15ED-F058-4A0B-B979-9880C6062DF0}" presName="compNode" presStyleCnt="0"/>
      <dgm:spPr/>
    </dgm:pt>
    <dgm:pt modelId="{5284ED54-4761-44DA-8086-D5FD397A1C95}" type="pres">
      <dgm:prSet presAssocID="{77AF15ED-F058-4A0B-B979-9880C6062DF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66B65F-B8AB-44AD-8F33-AF566667E781}" type="pres">
      <dgm:prSet presAssocID="{77AF15ED-F058-4A0B-B979-9880C6062DF0}" presName="invisiNode" presStyleLbl="node1" presStyleIdx="2" presStyleCnt="5"/>
      <dgm:spPr/>
    </dgm:pt>
    <dgm:pt modelId="{41BC1ABA-1F87-4B1E-94EC-41724CD12655}" type="pres">
      <dgm:prSet presAssocID="{77AF15ED-F058-4A0B-B979-9880C6062DF0}" presName="imagNode" presStyleLbl="f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A9D6457D-CBBF-4A28-8C38-C3F75EA43CF1}" type="pres">
      <dgm:prSet presAssocID="{E3B236AA-E864-46E4-BC91-F2D73633FEA4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DFA4098-C274-4C84-9513-F0698696D98A}" type="pres">
      <dgm:prSet presAssocID="{5DF8D196-4D3D-4940-9F32-682169997D7A}" presName="compNode" presStyleCnt="0"/>
      <dgm:spPr/>
    </dgm:pt>
    <dgm:pt modelId="{87B5BDBA-3C7A-41F1-8C33-F13937A84B36}" type="pres">
      <dgm:prSet presAssocID="{5DF8D196-4D3D-4940-9F32-682169997D7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8528D1-DD5F-4687-9BFE-878C43D23D5D}" type="pres">
      <dgm:prSet presAssocID="{5DF8D196-4D3D-4940-9F32-682169997D7A}" presName="invisiNode" presStyleLbl="node1" presStyleIdx="3" presStyleCnt="5"/>
      <dgm:spPr/>
    </dgm:pt>
    <dgm:pt modelId="{D88C7409-AB93-4FE3-A61D-F51EE8A4B008}" type="pres">
      <dgm:prSet presAssocID="{5DF8D196-4D3D-4940-9F32-682169997D7A}" presName="imagNode" presStyleLbl="f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CA6E58D0-F06D-4082-9183-0F2955E6C631}" type="pres">
      <dgm:prSet presAssocID="{90C1E242-23BD-452C-B222-DCFA2D4DAE3B}" presName="sibTrans" presStyleLbl="sibTrans2D1" presStyleIdx="0" presStyleCnt="0"/>
      <dgm:spPr/>
      <dgm:t>
        <a:bodyPr/>
        <a:lstStyle/>
        <a:p>
          <a:endParaRPr lang="en-US"/>
        </a:p>
      </dgm:t>
    </dgm:pt>
    <dgm:pt modelId="{8AC8F713-1879-4B70-BB31-C5C195E24471}" type="pres">
      <dgm:prSet presAssocID="{C20F2834-7A4B-463C-ABDE-12FFE93933A3}" presName="compNode" presStyleCnt="0"/>
      <dgm:spPr/>
    </dgm:pt>
    <dgm:pt modelId="{9B706799-997B-4F74-B652-58B58A51EA58}" type="pres">
      <dgm:prSet presAssocID="{C20F2834-7A4B-463C-ABDE-12FFE93933A3}" presName="node" presStyleLbl="node1" presStyleIdx="4" presStyleCnt="5" custScaleX="133100" custScaleY="1331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8C36F4-A127-4733-8CAC-70994BB842F2}" type="pres">
      <dgm:prSet presAssocID="{C20F2834-7A4B-463C-ABDE-12FFE93933A3}" presName="invisiNode" presStyleLbl="node1" presStyleIdx="4" presStyleCnt="5"/>
      <dgm:spPr/>
    </dgm:pt>
    <dgm:pt modelId="{B68F94D2-D73D-420A-802B-DFDC9BE4ED4C}" type="pres">
      <dgm:prSet presAssocID="{C20F2834-7A4B-463C-ABDE-12FFE93933A3}" presName="imagNode" presStyleLbl="fgImgPlace1" presStyleIdx="4" presStyleCnt="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58FB9D44-3E10-4233-A9C6-F2CB0AE75427}" type="presOf" srcId="{C20F2834-7A4B-463C-ABDE-12FFE93933A3}" destId="{9B706799-997B-4F74-B652-58B58A51EA58}" srcOrd="0" destOrd="0" presId="urn:microsoft.com/office/officeart/2005/8/layout/pList2#1"/>
    <dgm:cxn modelId="{39BE1952-B32C-4E57-8145-6A5C7F19B184}" type="presOf" srcId="{476E4177-EF8D-419E-AB8A-93E66CC82482}" destId="{2572025E-E8B8-4F94-94D0-DC22D7F762FB}" srcOrd="0" destOrd="0" presId="urn:microsoft.com/office/officeart/2005/8/layout/pList2#1"/>
    <dgm:cxn modelId="{72AC76A8-F9D4-44B8-956E-8983FC5294AA}" type="presOf" srcId="{FD53903F-8A86-4D24-917A-36748269F973}" destId="{CAAEED2F-AC44-4514-84C2-160FDC42F579}" srcOrd="0" destOrd="0" presId="urn:microsoft.com/office/officeart/2005/8/layout/pList2#1"/>
    <dgm:cxn modelId="{B3B9F2D5-8C27-4B16-A31B-0591A75C0AA2}" type="presOf" srcId="{AA690160-D328-4B69-A035-90D3C82FA0A6}" destId="{9E4DC8AD-1AC7-4E53-B32C-25202AFDB195}" srcOrd="0" destOrd="0" presId="urn:microsoft.com/office/officeart/2005/8/layout/pList2#1"/>
    <dgm:cxn modelId="{6AEA1ADF-36AF-4B14-A73A-F18A514087BC}" type="presOf" srcId="{77AF15ED-F058-4A0B-B979-9880C6062DF0}" destId="{5284ED54-4761-44DA-8086-D5FD397A1C95}" srcOrd="0" destOrd="0" presId="urn:microsoft.com/office/officeart/2005/8/layout/pList2#1"/>
    <dgm:cxn modelId="{29A2F046-AA99-44B1-8241-C6DB6147079E}" type="presOf" srcId="{A91F7A1B-DD1E-4B26-839C-2A5EF0A403AD}" destId="{3DB5F289-A8C3-40D5-8393-8636D9BFFD29}" srcOrd="0" destOrd="0" presId="urn:microsoft.com/office/officeart/2005/8/layout/pList2#1"/>
    <dgm:cxn modelId="{CD3B69F4-72CF-49E2-8926-8FD63E771977}" srcId="{AA690160-D328-4B69-A035-90D3C82FA0A6}" destId="{77AF15ED-F058-4A0B-B979-9880C6062DF0}" srcOrd="2" destOrd="0" parTransId="{0DF2CDB2-0880-4047-8447-A17EAE7580E4}" sibTransId="{E3B236AA-E864-46E4-BC91-F2D73633FEA4}"/>
    <dgm:cxn modelId="{7417CC53-98FE-43F4-BF56-8508FB7DA803}" srcId="{AA690160-D328-4B69-A035-90D3C82FA0A6}" destId="{5DD0A7D4-5781-4819-AF33-C5CE25A2D297}" srcOrd="1" destOrd="0" parTransId="{05B7C26E-C389-4346-849B-05526EF2C457}" sibTransId="{FD53903F-8A86-4D24-917A-36748269F973}"/>
    <dgm:cxn modelId="{9A40B199-C1E6-4AA6-9486-07915ED7CAE7}" srcId="{AA690160-D328-4B69-A035-90D3C82FA0A6}" destId="{476E4177-EF8D-419E-AB8A-93E66CC82482}" srcOrd="0" destOrd="0" parTransId="{50A25A56-CEA1-40EB-822C-18475EA4B47A}" sibTransId="{A91F7A1B-DD1E-4B26-839C-2A5EF0A403AD}"/>
    <dgm:cxn modelId="{45196663-434E-4034-8798-C390FC86DF80}" type="presOf" srcId="{5DD0A7D4-5781-4819-AF33-C5CE25A2D297}" destId="{E4B0666F-2CF1-4C21-A251-46E6EBFF7C1D}" srcOrd="0" destOrd="0" presId="urn:microsoft.com/office/officeart/2005/8/layout/pList2#1"/>
    <dgm:cxn modelId="{95F84AFA-086F-46B2-B4F2-0930C54CCD59}" type="presOf" srcId="{90C1E242-23BD-452C-B222-DCFA2D4DAE3B}" destId="{CA6E58D0-F06D-4082-9183-0F2955E6C631}" srcOrd="0" destOrd="0" presId="urn:microsoft.com/office/officeart/2005/8/layout/pList2#1"/>
    <dgm:cxn modelId="{B9B85342-AC50-4E97-8E9E-2FD870B1E881}" srcId="{AA690160-D328-4B69-A035-90D3C82FA0A6}" destId="{5DF8D196-4D3D-4940-9F32-682169997D7A}" srcOrd="3" destOrd="0" parTransId="{51CE1848-AB2A-4E28-8CF5-8442E546E0C5}" sibTransId="{90C1E242-23BD-452C-B222-DCFA2D4DAE3B}"/>
    <dgm:cxn modelId="{828114CD-EB04-411E-AC5D-30572DEFF8C8}" type="presOf" srcId="{E3B236AA-E864-46E4-BC91-F2D73633FEA4}" destId="{A9D6457D-CBBF-4A28-8C38-C3F75EA43CF1}" srcOrd="0" destOrd="0" presId="urn:microsoft.com/office/officeart/2005/8/layout/pList2#1"/>
    <dgm:cxn modelId="{4C839C11-576D-4F8B-A506-F28B1DFFF881}" srcId="{AA690160-D328-4B69-A035-90D3C82FA0A6}" destId="{C20F2834-7A4B-463C-ABDE-12FFE93933A3}" srcOrd="4" destOrd="0" parTransId="{BCFE97E8-F389-4CB9-AF67-54F99688D24C}" sibTransId="{CAE5F0D1-5C6A-4BF8-ACC0-DB67084C99C7}"/>
    <dgm:cxn modelId="{DB6B20F5-F9B0-4406-9B13-E77E1D37F31D}" type="presOf" srcId="{5DF8D196-4D3D-4940-9F32-682169997D7A}" destId="{87B5BDBA-3C7A-41F1-8C33-F13937A84B36}" srcOrd="0" destOrd="0" presId="urn:microsoft.com/office/officeart/2005/8/layout/pList2#1"/>
    <dgm:cxn modelId="{0C451E23-4951-4AEC-A3D4-8E6F32CDF91B}" type="presParOf" srcId="{9E4DC8AD-1AC7-4E53-B32C-25202AFDB195}" destId="{ACBF4AF3-FAB8-444C-81AB-52C89640E279}" srcOrd="0" destOrd="0" presId="urn:microsoft.com/office/officeart/2005/8/layout/pList2#1"/>
    <dgm:cxn modelId="{ADD0346B-5E66-49A9-AEC2-A2FB48DDBF95}" type="presParOf" srcId="{9E4DC8AD-1AC7-4E53-B32C-25202AFDB195}" destId="{78248EF9-FFBB-4EB0-94C4-16A1D0A1A170}" srcOrd="1" destOrd="0" presId="urn:microsoft.com/office/officeart/2005/8/layout/pList2#1"/>
    <dgm:cxn modelId="{9DF32AF3-A0CB-4E27-AE69-B41D1497CF13}" type="presParOf" srcId="{78248EF9-FFBB-4EB0-94C4-16A1D0A1A170}" destId="{CC8831C0-DF59-484B-83B2-A708366B3EB6}" srcOrd="0" destOrd="0" presId="urn:microsoft.com/office/officeart/2005/8/layout/pList2#1"/>
    <dgm:cxn modelId="{29635426-652F-4D08-9122-DF1BA8F100EA}" type="presParOf" srcId="{CC8831C0-DF59-484B-83B2-A708366B3EB6}" destId="{2572025E-E8B8-4F94-94D0-DC22D7F762FB}" srcOrd="0" destOrd="0" presId="urn:microsoft.com/office/officeart/2005/8/layout/pList2#1"/>
    <dgm:cxn modelId="{DD2E772F-07F8-4D33-9904-9802AC23C575}" type="presParOf" srcId="{CC8831C0-DF59-484B-83B2-A708366B3EB6}" destId="{2E2B4276-DB06-4C66-80FF-919CDE10A5FE}" srcOrd="1" destOrd="0" presId="urn:microsoft.com/office/officeart/2005/8/layout/pList2#1"/>
    <dgm:cxn modelId="{2DE48B9E-1BE7-4418-BEC4-FA967B650F7A}" type="presParOf" srcId="{CC8831C0-DF59-484B-83B2-A708366B3EB6}" destId="{C43EB61A-2E04-409F-8F87-79F190ED3CE0}" srcOrd="2" destOrd="0" presId="urn:microsoft.com/office/officeart/2005/8/layout/pList2#1"/>
    <dgm:cxn modelId="{C7C6CCA7-AFA0-48D6-AB06-051B1C1592FD}" type="presParOf" srcId="{78248EF9-FFBB-4EB0-94C4-16A1D0A1A170}" destId="{3DB5F289-A8C3-40D5-8393-8636D9BFFD29}" srcOrd="1" destOrd="0" presId="urn:microsoft.com/office/officeart/2005/8/layout/pList2#1"/>
    <dgm:cxn modelId="{D92D3E45-E96B-4F3F-A13E-E7396F8D1E69}" type="presParOf" srcId="{78248EF9-FFBB-4EB0-94C4-16A1D0A1A170}" destId="{0C509E44-86D3-42D8-94FF-9B9788BAB857}" srcOrd="2" destOrd="0" presId="urn:microsoft.com/office/officeart/2005/8/layout/pList2#1"/>
    <dgm:cxn modelId="{378DC13D-A9ED-41EE-AEF8-DF858AC4444A}" type="presParOf" srcId="{0C509E44-86D3-42D8-94FF-9B9788BAB857}" destId="{E4B0666F-2CF1-4C21-A251-46E6EBFF7C1D}" srcOrd="0" destOrd="0" presId="urn:microsoft.com/office/officeart/2005/8/layout/pList2#1"/>
    <dgm:cxn modelId="{FBC46CBA-38B1-4782-823A-C3DD19CB3667}" type="presParOf" srcId="{0C509E44-86D3-42D8-94FF-9B9788BAB857}" destId="{BBFA0B92-8C45-4EAA-A200-A78384D846A7}" srcOrd="1" destOrd="0" presId="urn:microsoft.com/office/officeart/2005/8/layout/pList2#1"/>
    <dgm:cxn modelId="{6A0BC4D2-C3A4-464D-ADFE-59ADA6D24CE7}" type="presParOf" srcId="{0C509E44-86D3-42D8-94FF-9B9788BAB857}" destId="{BF646D7A-C7D0-4489-A68F-61F32B7DB0C6}" srcOrd="2" destOrd="0" presId="urn:microsoft.com/office/officeart/2005/8/layout/pList2#1"/>
    <dgm:cxn modelId="{1D242CE1-FEE3-4DC8-A151-1163C22AB9F4}" type="presParOf" srcId="{78248EF9-FFBB-4EB0-94C4-16A1D0A1A170}" destId="{CAAEED2F-AC44-4514-84C2-160FDC42F579}" srcOrd="3" destOrd="0" presId="urn:microsoft.com/office/officeart/2005/8/layout/pList2#1"/>
    <dgm:cxn modelId="{884E42AE-F237-40A0-8817-262179DC68BF}" type="presParOf" srcId="{78248EF9-FFBB-4EB0-94C4-16A1D0A1A170}" destId="{3617A269-0CD9-4948-9932-FA1AD12DE27E}" srcOrd="4" destOrd="0" presId="urn:microsoft.com/office/officeart/2005/8/layout/pList2#1"/>
    <dgm:cxn modelId="{2B5A084F-9F78-4053-AF24-68700AB4682E}" type="presParOf" srcId="{3617A269-0CD9-4948-9932-FA1AD12DE27E}" destId="{5284ED54-4761-44DA-8086-D5FD397A1C95}" srcOrd="0" destOrd="0" presId="urn:microsoft.com/office/officeart/2005/8/layout/pList2#1"/>
    <dgm:cxn modelId="{6FB7DE39-45FC-405B-A691-FB7EBD0EB929}" type="presParOf" srcId="{3617A269-0CD9-4948-9932-FA1AD12DE27E}" destId="{9666B65F-B8AB-44AD-8F33-AF566667E781}" srcOrd="1" destOrd="0" presId="urn:microsoft.com/office/officeart/2005/8/layout/pList2#1"/>
    <dgm:cxn modelId="{87C01747-43F1-4584-9AA7-C0B638F8DD26}" type="presParOf" srcId="{3617A269-0CD9-4948-9932-FA1AD12DE27E}" destId="{41BC1ABA-1F87-4B1E-94EC-41724CD12655}" srcOrd="2" destOrd="0" presId="urn:microsoft.com/office/officeart/2005/8/layout/pList2#1"/>
    <dgm:cxn modelId="{D3A1F0B1-CEAC-4F7C-906F-00392089A839}" type="presParOf" srcId="{78248EF9-FFBB-4EB0-94C4-16A1D0A1A170}" destId="{A9D6457D-CBBF-4A28-8C38-C3F75EA43CF1}" srcOrd="5" destOrd="0" presId="urn:microsoft.com/office/officeart/2005/8/layout/pList2#1"/>
    <dgm:cxn modelId="{187E53FE-4422-415B-AEB4-4EC7533A93CA}" type="presParOf" srcId="{78248EF9-FFBB-4EB0-94C4-16A1D0A1A170}" destId="{CDFA4098-C274-4C84-9513-F0698696D98A}" srcOrd="6" destOrd="0" presId="urn:microsoft.com/office/officeart/2005/8/layout/pList2#1"/>
    <dgm:cxn modelId="{538E4CD1-1531-411E-87E1-0555182CD60A}" type="presParOf" srcId="{CDFA4098-C274-4C84-9513-F0698696D98A}" destId="{87B5BDBA-3C7A-41F1-8C33-F13937A84B36}" srcOrd="0" destOrd="0" presId="urn:microsoft.com/office/officeart/2005/8/layout/pList2#1"/>
    <dgm:cxn modelId="{162A7D20-3424-4EEF-AB83-2499B2C8DCB0}" type="presParOf" srcId="{CDFA4098-C274-4C84-9513-F0698696D98A}" destId="{928528D1-DD5F-4687-9BFE-878C43D23D5D}" srcOrd="1" destOrd="0" presId="urn:microsoft.com/office/officeart/2005/8/layout/pList2#1"/>
    <dgm:cxn modelId="{17F50540-4A5E-43C8-BF82-D9B520591F92}" type="presParOf" srcId="{CDFA4098-C274-4C84-9513-F0698696D98A}" destId="{D88C7409-AB93-4FE3-A61D-F51EE8A4B008}" srcOrd="2" destOrd="0" presId="urn:microsoft.com/office/officeart/2005/8/layout/pList2#1"/>
    <dgm:cxn modelId="{C3C0D2A4-359A-4A99-BC74-95B1DBE8CEF2}" type="presParOf" srcId="{78248EF9-FFBB-4EB0-94C4-16A1D0A1A170}" destId="{CA6E58D0-F06D-4082-9183-0F2955E6C631}" srcOrd="7" destOrd="0" presId="urn:microsoft.com/office/officeart/2005/8/layout/pList2#1"/>
    <dgm:cxn modelId="{6802B0DE-FC3E-45D7-91D0-7E4005CDC323}" type="presParOf" srcId="{78248EF9-FFBB-4EB0-94C4-16A1D0A1A170}" destId="{8AC8F713-1879-4B70-BB31-C5C195E24471}" srcOrd="8" destOrd="0" presId="urn:microsoft.com/office/officeart/2005/8/layout/pList2#1"/>
    <dgm:cxn modelId="{51C272E4-C10E-4699-A0E1-7D0B78B73762}" type="presParOf" srcId="{8AC8F713-1879-4B70-BB31-C5C195E24471}" destId="{9B706799-997B-4F74-B652-58B58A51EA58}" srcOrd="0" destOrd="0" presId="urn:microsoft.com/office/officeart/2005/8/layout/pList2#1"/>
    <dgm:cxn modelId="{0E96DB29-E060-4931-ADA8-AA19D830CBF8}" type="presParOf" srcId="{8AC8F713-1879-4B70-BB31-C5C195E24471}" destId="{AF8C36F4-A127-4733-8CAC-70994BB842F2}" srcOrd="1" destOrd="0" presId="urn:microsoft.com/office/officeart/2005/8/layout/pList2#1"/>
    <dgm:cxn modelId="{E1ED7C6A-C0A5-4E7B-B49E-5E52EAA8EFF0}" type="presParOf" srcId="{8AC8F713-1879-4B70-BB31-C5C195E24471}" destId="{B68F94D2-D73D-420A-802B-DFDC9BE4ED4C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BF4AF3-FAB8-444C-81AB-52C89640E279}">
      <dsp:nvSpPr>
        <dsp:cNvPr id="0" name=""/>
        <dsp:cNvSpPr/>
      </dsp:nvSpPr>
      <dsp:spPr>
        <a:xfrm>
          <a:off x="0" y="0"/>
          <a:ext cx="8458200" cy="1828800"/>
        </a:xfrm>
        <a:prstGeom prst="roundRect">
          <a:avLst>
            <a:gd name="adj" fmla="val 10000"/>
          </a:avLst>
        </a:prstGeom>
        <a:solidFill>
          <a:schemeClr val="bg1">
            <a:lumMod val="65000"/>
            <a:alpha val="9000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3EB61A-2E04-409F-8F87-79F190ED3CE0}">
      <dsp:nvSpPr>
        <dsp:cNvPr id="0" name=""/>
        <dsp:cNvSpPr/>
      </dsp:nvSpPr>
      <dsp:spPr>
        <a:xfrm>
          <a:off x="256463" y="243840"/>
          <a:ext cx="1471346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72025E-E8B8-4F94-94D0-DC22D7F762FB}">
      <dsp:nvSpPr>
        <dsp:cNvPr id="0" name=""/>
        <dsp:cNvSpPr/>
      </dsp:nvSpPr>
      <dsp:spPr>
        <a:xfrm rot="10800000">
          <a:off x="256463" y="1828799"/>
          <a:ext cx="1471346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Standard</a:t>
          </a:r>
          <a:endParaRPr lang="en-US" sz="2200" kern="1200" dirty="0">
            <a:latin typeface="Corbel" pitchFamily="34" charset="0"/>
          </a:endParaRPr>
        </a:p>
      </dsp:txBody>
      <dsp:txXfrm rot="10800000">
        <a:off x="301712" y="1828799"/>
        <a:ext cx="1380848" cy="2189951"/>
      </dsp:txXfrm>
    </dsp:sp>
    <dsp:sp modelId="{BF646D7A-C7D0-4489-A68F-61F32B7DB0C6}">
      <dsp:nvSpPr>
        <dsp:cNvPr id="0" name=""/>
        <dsp:cNvSpPr/>
      </dsp:nvSpPr>
      <dsp:spPr>
        <a:xfrm>
          <a:off x="1874945" y="243840"/>
          <a:ext cx="1471346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B0666F-2CF1-4C21-A251-46E6EBFF7C1D}">
      <dsp:nvSpPr>
        <dsp:cNvPr id="0" name=""/>
        <dsp:cNvSpPr/>
      </dsp:nvSpPr>
      <dsp:spPr>
        <a:xfrm rot="10800000">
          <a:off x="1874945" y="1828799"/>
          <a:ext cx="1471346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Policies</a:t>
          </a:r>
          <a:endParaRPr lang="en-US" sz="2200" kern="1200" dirty="0">
            <a:latin typeface="Corbel" pitchFamily="34" charset="0"/>
          </a:endParaRPr>
        </a:p>
      </dsp:txBody>
      <dsp:txXfrm rot="10800000">
        <a:off x="1920194" y="1828799"/>
        <a:ext cx="1380848" cy="2189951"/>
      </dsp:txXfrm>
    </dsp:sp>
    <dsp:sp modelId="{41BC1ABA-1F87-4B1E-94EC-41724CD12655}">
      <dsp:nvSpPr>
        <dsp:cNvPr id="0" name=""/>
        <dsp:cNvSpPr/>
      </dsp:nvSpPr>
      <dsp:spPr>
        <a:xfrm>
          <a:off x="3493426" y="243840"/>
          <a:ext cx="1471346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284ED54-4761-44DA-8086-D5FD397A1C95}">
      <dsp:nvSpPr>
        <dsp:cNvPr id="0" name=""/>
        <dsp:cNvSpPr/>
      </dsp:nvSpPr>
      <dsp:spPr>
        <a:xfrm rot="10800000">
          <a:off x="3493426" y="1828799"/>
          <a:ext cx="1471346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Audits</a:t>
          </a:r>
          <a:endParaRPr lang="en-US" sz="2200" kern="1200" dirty="0">
            <a:latin typeface="Corbel" pitchFamily="34" charset="0"/>
          </a:endParaRPr>
        </a:p>
      </dsp:txBody>
      <dsp:txXfrm rot="10800000">
        <a:off x="3538675" y="1828799"/>
        <a:ext cx="1380848" cy="2189951"/>
      </dsp:txXfrm>
    </dsp:sp>
    <dsp:sp modelId="{D88C7409-AB93-4FE3-A61D-F51EE8A4B008}">
      <dsp:nvSpPr>
        <dsp:cNvPr id="0" name=""/>
        <dsp:cNvSpPr/>
      </dsp:nvSpPr>
      <dsp:spPr>
        <a:xfrm>
          <a:off x="5111908" y="243840"/>
          <a:ext cx="1471346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7B5BDBA-3C7A-41F1-8C33-F13937A84B36}">
      <dsp:nvSpPr>
        <dsp:cNvPr id="0" name=""/>
        <dsp:cNvSpPr/>
      </dsp:nvSpPr>
      <dsp:spPr>
        <a:xfrm rot="10800000">
          <a:off x="5111908" y="1828799"/>
          <a:ext cx="1471346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Review</a:t>
          </a:r>
          <a:endParaRPr lang="en-US" sz="2200" kern="1200" dirty="0">
            <a:latin typeface="Corbel" pitchFamily="34" charset="0"/>
          </a:endParaRPr>
        </a:p>
      </dsp:txBody>
      <dsp:txXfrm rot="10800000">
        <a:off x="5157157" y="1828799"/>
        <a:ext cx="1380848" cy="2189951"/>
      </dsp:txXfrm>
    </dsp:sp>
    <dsp:sp modelId="{B68F94D2-D73D-420A-802B-DFDC9BE4ED4C}">
      <dsp:nvSpPr>
        <dsp:cNvPr id="0" name=""/>
        <dsp:cNvSpPr/>
      </dsp:nvSpPr>
      <dsp:spPr>
        <a:xfrm>
          <a:off x="6730389" y="243840"/>
          <a:ext cx="1471346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B706799-997B-4F74-B652-58B58A51EA58}">
      <dsp:nvSpPr>
        <dsp:cNvPr id="0" name=""/>
        <dsp:cNvSpPr/>
      </dsp:nvSpPr>
      <dsp:spPr>
        <a:xfrm rot="10800000">
          <a:off x="6730389" y="1828799"/>
          <a:ext cx="1471346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Report</a:t>
          </a:r>
          <a:endParaRPr lang="en-US" sz="2200" kern="1200" dirty="0">
            <a:latin typeface="Corbel" pitchFamily="34" charset="0"/>
          </a:endParaRPr>
        </a:p>
      </dsp:txBody>
      <dsp:txXfrm rot="10800000">
        <a:off x="6775638" y="1828799"/>
        <a:ext cx="1380848" cy="21899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BF4AF3-FAB8-444C-81AB-52C89640E279}">
      <dsp:nvSpPr>
        <dsp:cNvPr id="0" name=""/>
        <dsp:cNvSpPr/>
      </dsp:nvSpPr>
      <dsp:spPr>
        <a:xfrm>
          <a:off x="0" y="0"/>
          <a:ext cx="8458200" cy="1828800"/>
        </a:xfrm>
        <a:prstGeom prst="roundRect">
          <a:avLst>
            <a:gd name="adj" fmla="val 10000"/>
          </a:avLst>
        </a:prstGeom>
        <a:solidFill>
          <a:schemeClr val="bg1">
            <a:lumMod val="65000"/>
            <a:alpha val="9000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3EB61A-2E04-409F-8F87-79F190ED3CE0}">
      <dsp:nvSpPr>
        <dsp:cNvPr id="0" name=""/>
        <dsp:cNvSpPr/>
      </dsp:nvSpPr>
      <dsp:spPr>
        <a:xfrm>
          <a:off x="570920" y="-15499"/>
          <a:ext cx="1354881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72025E-E8B8-4F94-94D0-DC22D7F762FB}">
      <dsp:nvSpPr>
        <dsp:cNvPr id="0" name=""/>
        <dsp:cNvSpPr/>
      </dsp:nvSpPr>
      <dsp:spPr>
        <a:xfrm rot="10800000">
          <a:off x="148414" y="1050782"/>
          <a:ext cx="1983681" cy="3272556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Standard</a:t>
          </a:r>
          <a:endParaRPr lang="en-US" sz="2200" kern="1200" dirty="0">
            <a:latin typeface="Corbel" pitchFamily="34" charset="0"/>
          </a:endParaRPr>
        </a:p>
      </dsp:txBody>
      <dsp:txXfrm rot="10800000">
        <a:off x="209419" y="1050782"/>
        <a:ext cx="1861671" cy="3211551"/>
      </dsp:txXfrm>
    </dsp:sp>
    <dsp:sp modelId="{BF646D7A-C7D0-4489-A68F-61F32B7DB0C6}">
      <dsp:nvSpPr>
        <dsp:cNvPr id="0" name=""/>
        <dsp:cNvSpPr/>
      </dsp:nvSpPr>
      <dsp:spPr>
        <a:xfrm>
          <a:off x="2375689" y="243840"/>
          <a:ext cx="1354881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B0666F-2CF1-4C21-A251-46E6EBFF7C1D}">
      <dsp:nvSpPr>
        <dsp:cNvPr id="0" name=""/>
        <dsp:cNvSpPr/>
      </dsp:nvSpPr>
      <dsp:spPr>
        <a:xfrm rot="10800000">
          <a:off x="2375689" y="1828799"/>
          <a:ext cx="1354881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Policies</a:t>
          </a:r>
          <a:endParaRPr lang="en-US" sz="2200" kern="1200" dirty="0">
            <a:latin typeface="Corbel" pitchFamily="34" charset="0"/>
          </a:endParaRPr>
        </a:p>
      </dsp:txBody>
      <dsp:txXfrm rot="10800000">
        <a:off x="2417356" y="1828799"/>
        <a:ext cx="1271547" cy="2193533"/>
      </dsp:txXfrm>
    </dsp:sp>
    <dsp:sp modelId="{41BC1ABA-1F87-4B1E-94EC-41724CD12655}">
      <dsp:nvSpPr>
        <dsp:cNvPr id="0" name=""/>
        <dsp:cNvSpPr/>
      </dsp:nvSpPr>
      <dsp:spPr>
        <a:xfrm>
          <a:off x="3866059" y="243840"/>
          <a:ext cx="1354881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284ED54-4761-44DA-8086-D5FD397A1C95}">
      <dsp:nvSpPr>
        <dsp:cNvPr id="0" name=""/>
        <dsp:cNvSpPr/>
      </dsp:nvSpPr>
      <dsp:spPr>
        <a:xfrm rot="10800000">
          <a:off x="3866059" y="1828799"/>
          <a:ext cx="1354881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Audits</a:t>
          </a:r>
          <a:endParaRPr lang="en-US" sz="2200" kern="1200" dirty="0">
            <a:latin typeface="Corbel" pitchFamily="34" charset="0"/>
          </a:endParaRPr>
        </a:p>
      </dsp:txBody>
      <dsp:txXfrm rot="10800000">
        <a:off x="3907726" y="1828799"/>
        <a:ext cx="1271547" cy="2193533"/>
      </dsp:txXfrm>
    </dsp:sp>
    <dsp:sp modelId="{D88C7409-AB93-4FE3-A61D-F51EE8A4B008}">
      <dsp:nvSpPr>
        <dsp:cNvPr id="0" name=""/>
        <dsp:cNvSpPr/>
      </dsp:nvSpPr>
      <dsp:spPr>
        <a:xfrm>
          <a:off x="5356429" y="243840"/>
          <a:ext cx="1354881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7B5BDBA-3C7A-41F1-8C33-F13937A84B36}">
      <dsp:nvSpPr>
        <dsp:cNvPr id="0" name=""/>
        <dsp:cNvSpPr/>
      </dsp:nvSpPr>
      <dsp:spPr>
        <a:xfrm rot="10800000">
          <a:off x="5356429" y="1828799"/>
          <a:ext cx="1354881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Review</a:t>
          </a:r>
          <a:endParaRPr lang="en-US" sz="2200" kern="1200" dirty="0">
            <a:latin typeface="Corbel" pitchFamily="34" charset="0"/>
          </a:endParaRPr>
        </a:p>
      </dsp:txBody>
      <dsp:txXfrm rot="10800000">
        <a:off x="5398096" y="1828799"/>
        <a:ext cx="1271547" cy="2193533"/>
      </dsp:txXfrm>
    </dsp:sp>
    <dsp:sp modelId="{B68F94D2-D73D-420A-802B-DFDC9BE4ED4C}">
      <dsp:nvSpPr>
        <dsp:cNvPr id="0" name=""/>
        <dsp:cNvSpPr/>
      </dsp:nvSpPr>
      <dsp:spPr>
        <a:xfrm>
          <a:off x="6846798" y="243840"/>
          <a:ext cx="1354881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B706799-997B-4F74-B652-58B58A51EA58}">
      <dsp:nvSpPr>
        <dsp:cNvPr id="0" name=""/>
        <dsp:cNvSpPr/>
      </dsp:nvSpPr>
      <dsp:spPr>
        <a:xfrm rot="10800000">
          <a:off x="6846798" y="1828799"/>
          <a:ext cx="1354881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Report</a:t>
          </a:r>
          <a:endParaRPr lang="en-US" sz="2200" kern="1200" dirty="0">
            <a:latin typeface="Corbel" pitchFamily="34" charset="0"/>
          </a:endParaRPr>
        </a:p>
      </dsp:txBody>
      <dsp:txXfrm rot="10800000">
        <a:off x="6888465" y="1828799"/>
        <a:ext cx="1271547" cy="21935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BF4AF3-FAB8-444C-81AB-52C89640E279}">
      <dsp:nvSpPr>
        <dsp:cNvPr id="0" name=""/>
        <dsp:cNvSpPr/>
      </dsp:nvSpPr>
      <dsp:spPr>
        <a:xfrm>
          <a:off x="0" y="0"/>
          <a:ext cx="8458200" cy="1828800"/>
        </a:xfrm>
        <a:prstGeom prst="roundRect">
          <a:avLst>
            <a:gd name="adj" fmla="val 10000"/>
          </a:avLst>
        </a:prstGeom>
        <a:solidFill>
          <a:schemeClr val="bg1">
            <a:lumMod val="65000"/>
            <a:alpha val="9000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3EB61A-2E04-409F-8F87-79F190ED3CE0}">
      <dsp:nvSpPr>
        <dsp:cNvPr id="0" name=""/>
        <dsp:cNvSpPr/>
      </dsp:nvSpPr>
      <dsp:spPr>
        <a:xfrm>
          <a:off x="257692" y="243840"/>
          <a:ext cx="1385938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72025E-E8B8-4F94-94D0-DC22D7F762FB}">
      <dsp:nvSpPr>
        <dsp:cNvPr id="0" name=""/>
        <dsp:cNvSpPr/>
      </dsp:nvSpPr>
      <dsp:spPr>
        <a:xfrm rot="10800000">
          <a:off x="257692" y="1828799"/>
          <a:ext cx="1385938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Standard</a:t>
          </a:r>
          <a:endParaRPr lang="en-US" sz="2200" kern="1200" dirty="0">
            <a:latin typeface="Corbel" pitchFamily="34" charset="0"/>
          </a:endParaRPr>
        </a:p>
      </dsp:txBody>
      <dsp:txXfrm rot="10800000">
        <a:off x="300314" y="1828799"/>
        <a:ext cx="1300694" cy="2192578"/>
      </dsp:txXfrm>
    </dsp:sp>
    <dsp:sp modelId="{BF646D7A-C7D0-4489-A68F-61F32B7DB0C6}">
      <dsp:nvSpPr>
        <dsp:cNvPr id="0" name=""/>
        <dsp:cNvSpPr/>
      </dsp:nvSpPr>
      <dsp:spPr>
        <a:xfrm>
          <a:off x="2011597" y="58877"/>
          <a:ext cx="1385938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B0666F-2CF1-4C21-A251-46E6EBFF7C1D}">
      <dsp:nvSpPr>
        <dsp:cNvPr id="0" name=""/>
        <dsp:cNvSpPr/>
      </dsp:nvSpPr>
      <dsp:spPr>
        <a:xfrm rot="10800000">
          <a:off x="1782224" y="1273911"/>
          <a:ext cx="1844684" cy="2975051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Policies</a:t>
          </a:r>
          <a:endParaRPr lang="en-US" sz="2200" kern="1200" dirty="0">
            <a:latin typeface="Corbel" pitchFamily="34" charset="0"/>
          </a:endParaRPr>
        </a:p>
      </dsp:txBody>
      <dsp:txXfrm rot="10800000">
        <a:off x="1838954" y="1273911"/>
        <a:ext cx="1731224" cy="2918321"/>
      </dsp:txXfrm>
    </dsp:sp>
    <dsp:sp modelId="{41BC1ABA-1F87-4B1E-94EC-41724CD12655}">
      <dsp:nvSpPr>
        <dsp:cNvPr id="0" name=""/>
        <dsp:cNvSpPr/>
      </dsp:nvSpPr>
      <dsp:spPr>
        <a:xfrm>
          <a:off x="3765503" y="243840"/>
          <a:ext cx="1385938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284ED54-4761-44DA-8086-D5FD397A1C95}">
      <dsp:nvSpPr>
        <dsp:cNvPr id="0" name=""/>
        <dsp:cNvSpPr/>
      </dsp:nvSpPr>
      <dsp:spPr>
        <a:xfrm rot="10800000">
          <a:off x="3765503" y="1828799"/>
          <a:ext cx="1385938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Audits</a:t>
          </a:r>
          <a:endParaRPr lang="en-US" sz="2200" kern="1200" dirty="0">
            <a:latin typeface="Corbel" pitchFamily="34" charset="0"/>
          </a:endParaRPr>
        </a:p>
      </dsp:txBody>
      <dsp:txXfrm rot="10800000">
        <a:off x="3808125" y="1828799"/>
        <a:ext cx="1300694" cy="2192578"/>
      </dsp:txXfrm>
    </dsp:sp>
    <dsp:sp modelId="{D88C7409-AB93-4FE3-A61D-F51EE8A4B008}">
      <dsp:nvSpPr>
        <dsp:cNvPr id="0" name=""/>
        <dsp:cNvSpPr/>
      </dsp:nvSpPr>
      <dsp:spPr>
        <a:xfrm>
          <a:off x="5290036" y="243840"/>
          <a:ext cx="1385938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7B5BDBA-3C7A-41F1-8C33-F13937A84B36}">
      <dsp:nvSpPr>
        <dsp:cNvPr id="0" name=""/>
        <dsp:cNvSpPr/>
      </dsp:nvSpPr>
      <dsp:spPr>
        <a:xfrm rot="10800000">
          <a:off x="5290036" y="1828799"/>
          <a:ext cx="1385938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Review</a:t>
          </a:r>
          <a:endParaRPr lang="en-US" sz="2200" kern="1200" dirty="0">
            <a:latin typeface="Corbel" pitchFamily="34" charset="0"/>
          </a:endParaRPr>
        </a:p>
      </dsp:txBody>
      <dsp:txXfrm rot="10800000">
        <a:off x="5332658" y="1828799"/>
        <a:ext cx="1300694" cy="2192578"/>
      </dsp:txXfrm>
    </dsp:sp>
    <dsp:sp modelId="{B68F94D2-D73D-420A-802B-DFDC9BE4ED4C}">
      <dsp:nvSpPr>
        <dsp:cNvPr id="0" name=""/>
        <dsp:cNvSpPr/>
      </dsp:nvSpPr>
      <dsp:spPr>
        <a:xfrm>
          <a:off x="6814568" y="243840"/>
          <a:ext cx="1385938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B706799-997B-4F74-B652-58B58A51EA58}">
      <dsp:nvSpPr>
        <dsp:cNvPr id="0" name=""/>
        <dsp:cNvSpPr/>
      </dsp:nvSpPr>
      <dsp:spPr>
        <a:xfrm rot="10800000">
          <a:off x="6814568" y="1828799"/>
          <a:ext cx="1385938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Report</a:t>
          </a:r>
          <a:endParaRPr lang="en-US" sz="2200" kern="1200" dirty="0">
            <a:latin typeface="Corbel" pitchFamily="34" charset="0"/>
          </a:endParaRPr>
        </a:p>
      </dsp:txBody>
      <dsp:txXfrm rot="10800000">
        <a:off x="6857190" y="1828799"/>
        <a:ext cx="1300694" cy="21925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BF4AF3-FAB8-444C-81AB-52C89640E279}">
      <dsp:nvSpPr>
        <dsp:cNvPr id="0" name=""/>
        <dsp:cNvSpPr/>
      </dsp:nvSpPr>
      <dsp:spPr>
        <a:xfrm>
          <a:off x="0" y="0"/>
          <a:ext cx="8458200" cy="1828800"/>
        </a:xfrm>
        <a:prstGeom prst="roundRect">
          <a:avLst>
            <a:gd name="adj" fmla="val 10000"/>
          </a:avLst>
        </a:prstGeom>
        <a:solidFill>
          <a:schemeClr val="bg1">
            <a:lumMod val="65000"/>
            <a:alpha val="9000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3EB61A-2E04-409F-8F87-79F190ED3CE0}">
      <dsp:nvSpPr>
        <dsp:cNvPr id="0" name=""/>
        <dsp:cNvSpPr/>
      </dsp:nvSpPr>
      <dsp:spPr>
        <a:xfrm>
          <a:off x="257692" y="243840"/>
          <a:ext cx="1385938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72025E-E8B8-4F94-94D0-DC22D7F762FB}">
      <dsp:nvSpPr>
        <dsp:cNvPr id="0" name=""/>
        <dsp:cNvSpPr/>
      </dsp:nvSpPr>
      <dsp:spPr>
        <a:xfrm rot="10800000">
          <a:off x="257692" y="1828799"/>
          <a:ext cx="1385938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Standard</a:t>
          </a:r>
          <a:endParaRPr lang="en-US" sz="2200" kern="1200" dirty="0">
            <a:latin typeface="Corbel" pitchFamily="34" charset="0"/>
          </a:endParaRPr>
        </a:p>
      </dsp:txBody>
      <dsp:txXfrm rot="10800000">
        <a:off x="300314" y="1828799"/>
        <a:ext cx="1300694" cy="2192578"/>
      </dsp:txXfrm>
    </dsp:sp>
    <dsp:sp modelId="{BF646D7A-C7D0-4489-A68F-61F32B7DB0C6}">
      <dsp:nvSpPr>
        <dsp:cNvPr id="0" name=""/>
        <dsp:cNvSpPr/>
      </dsp:nvSpPr>
      <dsp:spPr>
        <a:xfrm>
          <a:off x="1782224" y="243840"/>
          <a:ext cx="1385938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B0666F-2CF1-4C21-A251-46E6EBFF7C1D}">
      <dsp:nvSpPr>
        <dsp:cNvPr id="0" name=""/>
        <dsp:cNvSpPr/>
      </dsp:nvSpPr>
      <dsp:spPr>
        <a:xfrm rot="10800000">
          <a:off x="1782224" y="1828799"/>
          <a:ext cx="1385938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Policies</a:t>
          </a:r>
          <a:endParaRPr lang="en-US" sz="2200" kern="1200" dirty="0">
            <a:latin typeface="Corbel" pitchFamily="34" charset="0"/>
          </a:endParaRPr>
        </a:p>
      </dsp:txBody>
      <dsp:txXfrm rot="10800000">
        <a:off x="1824846" y="1828799"/>
        <a:ext cx="1300694" cy="2192578"/>
      </dsp:txXfrm>
    </dsp:sp>
    <dsp:sp modelId="{41BC1ABA-1F87-4B1E-94EC-41724CD12655}">
      <dsp:nvSpPr>
        <dsp:cNvPr id="0" name=""/>
        <dsp:cNvSpPr/>
      </dsp:nvSpPr>
      <dsp:spPr>
        <a:xfrm>
          <a:off x="3536130" y="58877"/>
          <a:ext cx="1385938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284ED54-4761-44DA-8086-D5FD397A1C95}">
      <dsp:nvSpPr>
        <dsp:cNvPr id="0" name=""/>
        <dsp:cNvSpPr/>
      </dsp:nvSpPr>
      <dsp:spPr>
        <a:xfrm rot="10800000">
          <a:off x="3306757" y="1273911"/>
          <a:ext cx="1844684" cy="2975051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Audits</a:t>
          </a:r>
          <a:endParaRPr lang="en-US" sz="2200" kern="1200" dirty="0">
            <a:latin typeface="Corbel" pitchFamily="34" charset="0"/>
          </a:endParaRPr>
        </a:p>
      </dsp:txBody>
      <dsp:txXfrm rot="10800000">
        <a:off x="3363487" y="1273911"/>
        <a:ext cx="1731224" cy="2918321"/>
      </dsp:txXfrm>
    </dsp:sp>
    <dsp:sp modelId="{D88C7409-AB93-4FE3-A61D-F51EE8A4B008}">
      <dsp:nvSpPr>
        <dsp:cNvPr id="0" name=""/>
        <dsp:cNvSpPr/>
      </dsp:nvSpPr>
      <dsp:spPr>
        <a:xfrm>
          <a:off x="5290036" y="243840"/>
          <a:ext cx="1385938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7B5BDBA-3C7A-41F1-8C33-F13937A84B36}">
      <dsp:nvSpPr>
        <dsp:cNvPr id="0" name=""/>
        <dsp:cNvSpPr/>
      </dsp:nvSpPr>
      <dsp:spPr>
        <a:xfrm rot="10800000">
          <a:off x="5290036" y="1828799"/>
          <a:ext cx="1385938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Review</a:t>
          </a:r>
          <a:endParaRPr lang="en-US" sz="2200" kern="1200" dirty="0">
            <a:latin typeface="Corbel" pitchFamily="34" charset="0"/>
          </a:endParaRPr>
        </a:p>
      </dsp:txBody>
      <dsp:txXfrm rot="10800000">
        <a:off x="5332658" y="1828799"/>
        <a:ext cx="1300694" cy="2192578"/>
      </dsp:txXfrm>
    </dsp:sp>
    <dsp:sp modelId="{B68F94D2-D73D-420A-802B-DFDC9BE4ED4C}">
      <dsp:nvSpPr>
        <dsp:cNvPr id="0" name=""/>
        <dsp:cNvSpPr/>
      </dsp:nvSpPr>
      <dsp:spPr>
        <a:xfrm>
          <a:off x="6814568" y="243840"/>
          <a:ext cx="1385938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B706799-997B-4F74-B652-58B58A51EA58}">
      <dsp:nvSpPr>
        <dsp:cNvPr id="0" name=""/>
        <dsp:cNvSpPr/>
      </dsp:nvSpPr>
      <dsp:spPr>
        <a:xfrm rot="10800000">
          <a:off x="6814568" y="1828799"/>
          <a:ext cx="1385938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Report</a:t>
          </a:r>
          <a:endParaRPr lang="en-US" sz="2200" kern="1200" dirty="0">
            <a:latin typeface="Corbel" pitchFamily="34" charset="0"/>
          </a:endParaRPr>
        </a:p>
      </dsp:txBody>
      <dsp:txXfrm rot="10800000">
        <a:off x="6857190" y="1828799"/>
        <a:ext cx="1300694" cy="219257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BF4AF3-FAB8-444C-81AB-52C89640E279}">
      <dsp:nvSpPr>
        <dsp:cNvPr id="0" name=""/>
        <dsp:cNvSpPr/>
      </dsp:nvSpPr>
      <dsp:spPr>
        <a:xfrm>
          <a:off x="0" y="0"/>
          <a:ext cx="8458200" cy="1828800"/>
        </a:xfrm>
        <a:prstGeom prst="roundRect">
          <a:avLst>
            <a:gd name="adj" fmla="val 10000"/>
          </a:avLst>
        </a:prstGeom>
        <a:solidFill>
          <a:schemeClr val="bg1">
            <a:lumMod val="65000"/>
            <a:alpha val="9000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3EB61A-2E04-409F-8F87-79F190ED3CE0}">
      <dsp:nvSpPr>
        <dsp:cNvPr id="0" name=""/>
        <dsp:cNvSpPr/>
      </dsp:nvSpPr>
      <dsp:spPr>
        <a:xfrm>
          <a:off x="256520" y="243840"/>
          <a:ext cx="1354881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72025E-E8B8-4F94-94D0-DC22D7F762FB}">
      <dsp:nvSpPr>
        <dsp:cNvPr id="0" name=""/>
        <dsp:cNvSpPr/>
      </dsp:nvSpPr>
      <dsp:spPr>
        <a:xfrm rot="10800000">
          <a:off x="256520" y="1828799"/>
          <a:ext cx="1354881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Standard</a:t>
          </a:r>
          <a:endParaRPr lang="en-US" sz="2200" kern="1200" dirty="0">
            <a:latin typeface="Corbel" pitchFamily="34" charset="0"/>
          </a:endParaRPr>
        </a:p>
      </dsp:txBody>
      <dsp:txXfrm rot="10800000">
        <a:off x="298187" y="1828799"/>
        <a:ext cx="1271547" cy="2193533"/>
      </dsp:txXfrm>
    </dsp:sp>
    <dsp:sp modelId="{BF646D7A-C7D0-4489-A68F-61F32B7DB0C6}">
      <dsp:nvSpPr>
        <dsp:cNvPr id="0" name=""/>
        <dsp:cNvSpPr/>
      </dsp:nvSpPr>
      <dsp:spPr>
        <a:xfrm>
          <a:off x="1746889" y="243840"/>
          <a:ext cx="1354881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B0666F-2CF1-4C21-A251-46E6EBFF7C1D}">
      <dsp:nvSpPr>
        <dsp:cNvPr id="0" name=""/>
        <dsp:cNvSpPr/>
      </dsp:nvSpPr>
      <dsp:spPr>
        <a:xfrm rot="10800000">
          <a:off x="1746889" y="1828799"/>
          <a:ext cx="1354881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Policies</a:t>
          </a:r>
          <a:endParaRPr lang="en-US" sz="2200" kern="1200" dirty="0">
            <a:latin typeface="Corbel" pitchFamily="34" charset="0"/>
          </a:endParaRPr>
        </a:p>
      </dsp:txBody>
      <dsp:txXfrm rot="10800000">
        <a:off x="1788556" y="1828799"/>
        <a:ext cx="1271547" cy="2193533"/>
      </dsp:txXfrm>
    </dsp:sp>
    <dsp:sp modelId="{41BC1ABA-1F87-4B1E-94EC-41724CD12655}">
      <dsp:nvSpPr>
        <dsp:cNvPr id="0" name=""/>
        <dsp:cNvSpPr/>
      </dsp:nvSpPr>
      <dsp:spPr>
        <a:xfrm>
          <a:off x="3237259" y="243840"/>
          <a:ext cx="1354881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284ED54-4761-44DA-8086-D5FD397A1C95}">
      <dsp:nvSpPr>
        <dsp:cNvPr id="0" name=""/>
        <dsp:cNvSpPr/>
      </dsp:nvSpPr>
      <dsp:spPr>
        <a:xfrm rot="10800000">
          <a:off x="3237259" y="1828799"/>
          <a:ext cx="1354881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Audits</a:t>
          </a:r>
          <a:endParaRPr lang="en-US" sz="2200" kern="1200" dirty="0">
            <a:latin typeface="Corbel" pitchFamily="34" charset="0"/>
          </a:endParaRPr>
        </a:p>
      </dsp:txBody>
      <dsp:txXfrm rot="10800000">
        <a:off x="3278926" y="1828799"/>
        <a:ext cx="1271547" cy="2193533"/>
      </dsp:txXfrm>
    </dsp:sp>
    <dsp:sp modelId="{D88C7409-AB93-4FE3-A61D-F51EE8A4B008}">
      <dsp:nvSpPr>
        <dsp:cNvPr id="0" name=""/>
        <dsp:cNvSpPr/>
      </dsp:nvSpPr>
      <dsp:spPr>
        <a:xfrm>
          <a:off x="5042028" y="-15499"/>
          <a:ext cx="1354881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7B5BDBA-3C7A-41F1-8C33-F13937A84B36}">
      <dsp:nvSpPr>
        <dsp:cNvPr id="0" name=""/>
        <dsp:cNvSpPr/>
      </dsp:nvSpPr>
      <dsp:spPr>
        <a:xfrm rot="10800000">
          <a:off x="4727628" y="1050782"/>
          <a:ext cx="1983681" cy="3272556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Review</a:t>
          </a:r>
          <a:endParaRPr lang="en-US" sz="2200" kern="1200" dirty="0">
            <a:latin typeface="Corbel" pitchFamily="34" charset="0"/>
          </a:endParaRPr>
        </a:p>
      </dsp:txBody>
      <dsp:txXfrm rot="10800000">
        <a:off x="4788633" y="1050782"/>
        <a:ext cx="1861671" cy="3211551"/>
      </dsp:txXfrm>
    </dsp:sp>
    <dsp:sp modelId="{B68F94D2-D73D-420A-802B-DFDC9BE4ED4C}">
      <dsp:nvSpPr>
        <dsp:cNvPr id="0" name=""/>
        <dsp:cNvSpPr/>
      </dsp:nvSpPr>
      <dsp:spPr>
        <a:xfrm>
          <a:off x="6846798" y="243840"/>
          <a:ext cx="1354881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B706799-997B-4F74-B652-58B58A51EA58}">
      <dsp:nvSpPr>
        <dsp:cNvPr id="0" name=""/>
        <dsp:cNvSpPr/>
      </dsp:nvSpPr>
      <dsp:spPr>
        <a:xfrm rot="10800000">
          <a:off x="6846798" y="1828799"/>
          <a:ext cx="1354881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Report</a:t>
          </a:r>
          <a:endParaRPr lang="en-US" sz="2200" kern="1200" dirty="0">
            <a:latin typeface="Corbel" pitchFamily="34" charset="0"/>
          </a:endParaRPr>
        </a:p>
      </dsp:txBody>
      <dsp:txXfrm rot="10800000">
        <a:off x="6888465" y="1828799"/>
        <a:ext cx="1271547" cy="219353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BF4AF3-FAB8-444C-81AB-52C89640E279}">
      <dsp:nvSpPr>
        <dsp:cNvPr id="0" name=""/>
        <dsp:cNvSpPr/>
      </dsp:nvSpPr>
      <dsp:spPr>
        <a:xfrm>
          <a:off x="0" y="0"/>
          <a:ext cx="8458200" cy="1828800"/>
        </a:xfrm>
        <a:prstGeom prst="roundRect">
          <a:avLst>
            <a:gd name="adj" fmla="val 10000"/>
          </a:avLst>
        </a:prstGeom>
        <a:solidFill>
          <a:schemeClr val="bg1">
            <a:lumMod val="65000"/>
            <a:alpha val="9000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3EB61A-2E04-409F-8F87-79F190ED3CE0}">
      <dsp:nvSpPr>
        <dsp:cNvPr id="0" name=""/>
        <dsp:cNvSpPr/>
      </dsp:nvSpPr>
      <dsp:spPr>
        <a:xfrm>
          <a:off x="257692" y="243840"/>
          <a:ext cx="1385938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72025E-E8B8-4F94-94D0-DC22D7F762FB}">
      <dsp:nvSpPr>
        <dsp:cNvPr id="0" name=""/>
        <dsp:cNvSpPr/>
      </dsp:nvSpPr>
      <dsp:spPr>
        <a:xfrm rot="10800000">
          <a:off x="257692" y="1828799"/>
          <a:ext cx="1385938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Standard</a:t>
          </a:r>
          <a:endParaRPr lang="en-US" sz="2200" kern="1200" dirty="0">
            <a:latin typeface="Corbel" pitchFamily="34" charset="0"/>
          </a:endParaRPr>
        </a:p>
      </dsp:txBody>
      <dsp:txXfrm rot="10800000">
        <a:off x="300314" y="1828799"/>
        <a:ext cx="1300694" cy="2192578"/>
      </dsp:txXfrm>
    </dsp:sp>
    <dsp:sp modelId="{BF646D7A-C7D0-4489-A68F-61F32B7DB0C6}">
      <dsp:nvSpPr>
        <dsp:cNvPr id="0" name=""/>
        <dsp:cNvSpPr/>
      </dsp:nvSpPr>
      <dsp:spPr>
        <a:xfrm>
          <a:off x="1782224" y="243840"/>
          <a:ext cx="1385938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B0666F-2CF1-4C21-A251-46E6EBFF7C1D}">
      <dsp:nvSpPr>
        <dsp:cNvPr id="0" name=""/>
        <dsp:cNvSpPr/>
      </dsp:nvSpPr>
      <dsp:spPr>
        <a:xfrm rot="10800000">
          <a:off x="1782224" y="1828799"/>
          <a:ext cx="1385938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Policies</a:t>
          </a:r>
          <a:endParaRPr lang="en-US" sz="2200" kern="1200" dirty="0">
            <a:latin typeface="Corbel" pitchFamily="34" charset="0"/>
          </a:endParaRPr>
        </a:p>
      </dsp:txBody>
      <dsp:txXfrm rot="10800000">
        <a:off x="1824846" y="1828799"/>
        <a:ext cx="1300694" cy="2192578"/>
      </dsp:txXfrm>
    </dsp:sp>
    <dsp:sp modelId="{41BC1ABA-1F87-4B1E-94EC-41724CD12655}">
      <dsp:nvSpPr>
        <dsp:cNvPr id="0" name=""/>
        <dsp:cNvSpPr/>
      </dsp:nvSpPr>
      <dsp:spPr>
        <a:xfrm>
          <a:off x="3306757" y="243840"/>
          <a:ext cx="1385938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284ED54-4761-44DA-8086-D5FD397A1C95}">
      <dsp:nvSpPr>
        <dsp:cNvPr id="0" name=""/>
        <dsp:cNvSpPr/>
      </dsp:nvSpPr>
      <dsp:spPr>
        <a:xfrm rot="10800000">
          <a:off x="3306757" y="1828799"/>
          <a:ext cx="1385938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Audits</a:t>
          </a:r>
          <a:endParaRPr lang="en-US" sz="2200" kern="1200" dirty="0">
            <a:latin typeface="Corbel" pitchFamily="34" charset="0"/>
          </a:endParaRPr>
        </a:p>
      </dsp:txBody>
      <dsp:txXfrm rot="10800000">
        <a:off x="3349379" y="1828799"/>
        <a:ext cx="1300694" cy="2192578"/>
      </dsp:txXfrm>
    </dsp:sp>
    <dsp:sp modelId="{D88C7409-AB93-4FE3-A61D-F51EE8A4B008}">
      <dsp:nvSpPr>
        <dsp:cNvPr id="0" name=""/>
        <dsp:cNvSpPr/>
      </dsp:nvSpPr>
      <dsp:spPr>
        <a:xfrm>
          <a:off x="4831290" y="243840"/>
          <a:ext cx="1385938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7B5BDBA-3C7A-41F1-8C33-F13937A84B36}">
      <dsp:nvSpPr>
        <dsp:cNvPr id="0" name=""/>
        <dsp:cNvSpPr/>
      </dsp:nvSpPr>
      <dsp:spPr>
        <a:xfrm rot="10800000">
          <a:off x="4831290" y="1828799"/>
          <a:ext cx="1385938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Review</a:t>
          </a:r>
          <a:endParaRPr lang="en-US" sz="2200" kern="1200" dirty="0">
            <a:latin typeface="Corbel" pitchFamily="34" charset="0"/>
          </a:endParaRPr>
        </a:p>
      </dsp:txBody>
      <dsp:txXfrm rot="10800000">
        <a:off x="4873912" y="1828799"/>
        <a:ext cx="1300694" cy="2192578"/>
      </dsp:txXfrm>
    </dsp:sp>
    <dsp:sp modelId="{B68F94D2-D73D-420A-802B-DFDC9BE4ED4C}">
      <dsp:nvSpPr>
        <dsp:cNvPr id="0" name=""/>
        <dsp:cNvSpPr/>
      </dsp:nvSpPr>
      <dsp:spPr>
        <a:xfrm>
          <a:off x="6585196" y="58877"/>
          <a:ext cx="1385938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B706799-997B-4F74-B652-58B58A51EA58}">
      <dsp:nvSpPr>
        <dsp:cNvPr id="0" name=""/>
        <dsp:cNvSpPr/>
      </dsp:nvSpPr>
      <dsp:spPr>
        <a:xfrm rot="10800000">
          <a:off x="6355823" y="1273911"/>
          <a:ext cx="1844684" cy="2975051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152" tIns="274320" rIns="73152" bIns="156464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orbel" pitchFamily="34" charset="0"/>
            </a:rPr>
            <a:t>Report</a:t>
          </a:r>
          <a:endParaRPr lang="en-US" sz="2200" kern="1200" dirty="0">
            <a:latin typeface="Corbel" pitchFamily="34" charset="0"/>
          </a:endParaRPr>
        </a:p>
      </dsp:txBody>
      <dsp:txXfrm rot="10800000">
        <a:off x="6412553" y="1273911"/>
        <a:ext cx="1731224" cy="29183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C4AB8-25BE-445F-8073-7AAC05BD37FF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66074-CEC2-4EBF-B1F3-E97A96BEB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202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57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9038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1624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3198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3429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533400" y="460375"/>
            <a:ext cx="3144838" cy="2359025"/>
          </a:xfr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2122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3198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3429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533400" y="460375"/>
            <a:ext cx="3144838" cy="2359025"/>
          </a:xfr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16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5003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2854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5328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3429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533400" y="460375"/>
            <a:ext cx="3144838" cy="2359025"/>
          </a:xfr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6650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6650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3429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6693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50031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41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533400" y="460375"/>
            <a:ext cx="3144838" cy="2359025"/>
          </a:xfr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533400" y="460375"/>
            <a:ext cx="3144838" cy="2359025"/>
          </a:xfr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1608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41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411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533400" y="460375"/>
            <a:ext cx="3144838" cy="2359025"/>
          </a:xfr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66074-CEC2-4EBF-B1F3-E97A96BEB2E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756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600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76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995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677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084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156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414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160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7073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9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22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651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Peer Review Readiness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State’s Can do to Prepare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29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 or Procedure Manual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886200"/>
            <a:ext cx="3492437" cy="2609056"/>
          </a:xfrm>
        </p:spPr>
      </p:pic>
      <p:pic>
        <p:nvPicPr>
          <p:cNvPr id="4098" name="Picture 2" descr="http://www.psdgraphics.com/file/down-arrow-ico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-4678363"/>
            <a:ext cx="22860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rved Down Arrow 8"/>
          <p:cNvSpPr/>
          <p:nvPr/>
        </p:nvSpPr>
        <p:spPr>
          <a:xfrm rot="917785">
            <a:off x="2998705" y="1467245"/>
            <a:ext cx="3813133" cy="2067299"/>
          </a:xfrm>
          <a:prstGeom prst="curvedDownArrow">
            <a:avLst/>
          </a:prstGeom>
          <a:solidFill>
            <a:srgbClr val="2D81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52600"/>
            <a:ext cx="2638044" cy="4310529"/>
          </a:xfrm>
        </p:spPr>
      </p:pic>
    </p:spTree>
    <p:extLst>
      <p:ext uri="{BB962C8B-B14F-4D97-AF65-F5344CB8AC3E}">
        <p14:creationId xmlns:p14="http://schemas.microsoft.com/office/powerpoint/2010/main" val="270633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to address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5029200" cy="4525963"/>
          </a:xfrm>
        </p:spPr>
        <p:txBody>
          <a:bodyPr/>
          <a:lstStyle/>
          <a:p>
            <a:r>
              <a:rPr lang="en-US" dirty="0" smtClean="0"/>
              <a:t>Independence/Objectivity</a:t>
            </a:r>
          </a:p>
          <a:p>
            <a:pPr lvl="1"/>
            <a:r>
              <a:rPr lang="en-US" dirty="0" smtClean="0"/>
              <a:t>Highest </a:t>
            </a:r>
            <a:r>
              <a:rPr lang="en-US" dirty="0" smtClean="0"/>
              <a:t>level/Audit Committee</a:t>
            </a:r>
            <a:endParaRPr lang="en-US" dirty="0" smtClean="0"/>
          </a:p>
          <a:p>
            <a:pPr lvl="1"/>
            <a:r>
              <a:rPr lang="en-US" dirty="0" smtClean="0"/>
              <a:t>NO Management </a:t>
            </a:r>
            <a:r>
              <a:rPr lang="en-US" dirty="0" smtClean="0"/>
              <a:t>role</a:t>
            </a:r>
            <a:endParaRPr lang="en-US" dirty="0"/>
          </a:p>
        </p:txBody>
      </p:sp>
      <p:pic>
        <p:nvPicPr>
          <p:cNvPr id="5122" name="Picture 2" descr="C:\Users\u1375\Pictures\orgchart2.jp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25"/>
          <a:stretch/>
        </p:blipFill>
        <p:spPr bwMode="auto">
          <a:xfrm>
            <a:off x="5486400" y="1905000"/>
            <a:ext cx="3168650" cy="414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-Point Star 5"/>
          <p:cNvSpPr/>
          <p:nvPr/>
        </p:nvSpPr>
        <p:spPr>
          <a:xfrm>
            <a:off x="7272528" y="4343400"/>
            <a:ext cx="118872" cy="1188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17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to address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5029200" cy="4525963"/>
          </a:xfrm>
        </p:spPr>
        <p:txBody>
          <a:bodyPr/>
          <a:lstStyle/>
          <a:p>
            <a:r>
              <a:rPr lang="en-US" dirty="0" smtClean="0"/>
              <a:t>Professional Judgement</a:t>
            </a:r>
          </a:p>
          <a:p>
            <a:r>
              <a:rPr lang="en-US" dirty="0" smtClean="0"/>
              <a:t>Competence</a:t>
            </a:r>
          </a:p>
          <a:p>
            <a:r>
              <a:rPr lang="en-US" dirty="0" smtClean="0"/>
              <a:t>Continuing Professional Education</a:t>
            </a:r>
          </a:p>
          <a:p>
            <a:r>
              <a:rPr lang="en-US" dirty="0" smtClean="0"/>
              <a:t>Quality Control</a:t>
            </a:r>
          </a:p>
        </p:txBody>
      </p:sp>
      <p:pic>
        <p:nvPicPr>
          <p:cNvPr id="6146" name="Picture 2" descr="C:\Users\u1375\Pictures\train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600200"/>
            <a:ext cx="3678742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64793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to address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3276600" cy="4525963"/>
          </a:xfrm>
        </p:spPr>
        <p:txBody>
          <a:bodyPr/>
          <a:lstStyle/>
          <a:p>
            <a:r>
              <a:rPr lang="en-US" dirty="0" smtClean="0"/>
              <a:t>Planning </a:t>
            </a:r>
          </a:p>
          <a:p>
            <a:pPr lvl="1"/>
            <a:r>
              <a:rPr lang="en-US" dirty="0" smtClean="0"/>
              <a:t>Annual Plan</a:t>
            </a:r>
          </a:p>
          <a:p>
            <a:pPr lvl="1"/>
            <a:r>
              <a:rPr lang="en-US" dirty="0" smtClean="0"/>
              <a:t>Individual audit planning</a:t>
            </a:r>
          </a:p>
          <a:p>
            <a:pPr lvl="1"/>
            <a:r>
              <a:rPr lang="en-US" dirty="0" smtClean="0"/>
              <a:t>Risk Analysis</a:t>
            </a:r>
          </a:p>
        </p:txBody>
      </p:sp>
      <p:pic>
        <p:nvPicPr>
          <p:cNvPr id="7170" name="Picture 2" descr="C:\Users\u1375\Pictures\Pin-audit-visi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219200"/>
            <a:ext cx="5264464" cy="360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9993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to address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5029200" cy="4525963"/>
          </a:xfrm>
        </p:spPr>
        <p:txBody>
          <a:bodyPr/>
          <a:lstStyle/>
          <a:p>
            <a:r>
              <a:rPr lang="en-US" dirty="0" smtClean="0"/>
              <a:t>Supervision</a:t>
            </a:r>
          </a:p>
          <a:p>
            <a:r>
              <a:rPr lang="en-US" dirty="0" smtClean="0"/>
              <a:t>Evidence</a:t>
            </a:r>
          </a:p>
          <a:p>
            <a:r>
              <a:rPr lang="en-US" dirty="0" smtClean="0"/>
              <a:t>Documentation</a:t>
            </a:r>
          </a:p>
          <a:p>
            <a:r>
              <a:rPr lang="en-US" dirty="0" smtClean="0"/>
              <a:t>Reporting</a:t>
            </a:r>
          </a:p>
        </p:txBody>
      </p:sp>
      <p:pic>
        <p:nvPicPr>
          <p:cNvPr id="8196" name="Picture 4" descr="C:\Users\u1375\Pictures\freight-audit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371600"/>
            <a:ext cx="4200525" cy="402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8040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1"/>
          <a:stretch/>
        </p:blipFill>
        <p:spPr bwMode="auto">
          <a:xfrm>
            <a:off x="1295400" y="155372"/>
            <a:ext cx="5791200" cy="6592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>
            <a:off x="4114800" y="5448300"/>
            <a:ext cx="8382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>
            <a:off x="3962400" y="5448300"/>
            <a:ext cx="990600" cy="133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5-Point Star 8"/>
          <p:cNvSpPr/>
          <p:nvPr/>
        </p:nvSpPr>
        <p:spPr>
          <a:xfrm>
            <a:off x="2243328" y="2852928"/>
            <a:ext cx="118872" cy="1188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6" t="113282" r="866" b="-33588"/>
          <a:stretch/>
        </p:blipFill>
        <p:spPr bwMode="auto">
          <a:xfrm>
            <a:off x="1052513" y="6617970"/>
            <a:ext cx="7037387" cy="168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8" t="80239" r="50549" b="14953"/>
          <a:stretch/>
        </p:blipFill>
        <p:spPr bwMode="auto">
          <a:xfrm>
            <a:off x="4819651" y="5068094"/>
            <a:ext cx="3810000" cy="7231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07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policies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Make sure your manual covers everything that it should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42" name="Picture 2" descr="C:\Users\u1375\Pictures\owlread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1000"/>
            <a:ext cx="3733800" cy="3435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958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798443425"/>
              </p:ext>
            </p:extLst>
          </p:nvPr>
        </p:nvGraphicFramePr>
        <p:xfrm>
          <a:off x="381000" y="1397000"/>
          <a:ext cx="8458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240312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1BC1ABA-1F87-4B1E-94EC-41724CD126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graphicEl>
                                              <a:dgm id="{41BC1ABA-1F87-4B1E-94EC-41724CD126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graphicEl>
                                              <a:dgm id="{41BC1ABA-1F87-4B1E-94EC-41724CD126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graphicEl>
                                              <a:dgm id="{41BC1ABA-1F87-4B1E-94EC-41724CD126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284ED54-4761-44DA-8086-D5FD397A1C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1000"/>
                                        <p:tgtEl>
                                          <p:spTgt spid="11">
                                            <p:graphicEl>
                                              <a:dgm id="{5284ED54-4761-44DA-8086-D5FD397A1C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u1375\Pictures\questionnai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408" y="5370566"/>
            <a:ext cx="2256192" cy="133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of all audits</a:t>
            </a:r>
          </a:p>
          <a:p>
            <a:pPr lvl="1"/>
            <a:r>
              <a:rPr lang="en-US" dirty="0" smtClean="0"/>
              <a:t>Assignment Name/Title</a:t>
            </a:r>
          </a:p>
          <a:p>
            <a:pPr lvl="1"/>
            <a:r>
              <a:rPr lang="en-US" dirty="0" smtClean="0"/>
              <a:t>Audit Group Control Number (if applicable)</a:t>
            </a:r>
          </a:p>
          <a:p>
            <a:pPr lvl="1"/>
            <a:r>
              <a:rPr lang="en-US" dirty="0" smtClean="0"/>
              <a:t>Personnel Assigned</a:t>
            </a:r>
          </a:p>
          <a:p>
            <a:pPr lvl="1"/>
            <a:r>
              <a:rPr lang="en-US" dirty="0" smtClean="0"/>
              <a:t>Staff days/hours to complete</a:t>
            </a:r>
          </a:p>
          <a:p>
            <a:pPr lvl="1"/>
            <a:r>
              <a:rPr lang="en-US" dirty="0" smtClean="0"/>
              <a:t>Date report was issued</a:t>
            </a:r>
          </a:p>
          <a:p>
            <a:pPr lvl="1"/>
            <a:r>
              <a:rPr lang="en-US" dirty="0" smtClean="0"/>
              <a:t>Who the report was submitted to</a:t>
            </a:r>
          </a:p>
          <a:p>
            <a:pPr lvl="1"/>
            <a:r>
              <a:rPr lang="en-US" dirty="0" smtClean="0"/>
              <a:t>Type </a:t>
            </a:r>
            <a:r>
              <a:rPr lang="en-US" dirty="0"/>
              <a:t>of Assignment</a:t>
            </a:r>
          </a:p>
          <a:p>
            <a:pPr lvl="1"/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25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Type of Assignment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Which Bucket?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4798" y="2174875"/>
            <a:ext cx="3884991" cy="3951288"/>
          </a:xfrm>
          <a:prstGeom prst="rect">
            <a:avLst/>
          </a:prstGeom>
          <a:solidFill>
            <a:schemeClr val="bg2">
              <a:lumMod val="90000"/>
              <a:alpha val="0"/>
            </a:schemeClr>
          </a:solidFill>
          <a:ln>
            <a:noFill/>
          </a:ln>
          <a:effectLst>
            <a:outerShdw blurRad="50800" dist="50800" dir="5400000" algn="ctr" rotWithShape="0">
              <a:schemeClr val="bg2">
                <a:lumMod val="75000"/>
                <a:alpha val="0"/>
              </a:schemeClr>
            </a:outerShdw>
          </a:effectLst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Financial</a:t>
            </a:r>
          </a:p>
          <a:p>
            <a:r>
              <a:rPr lang="en-US" dirty="0" smtClean="0"/>
              <a:t>Performance</a:t>
            </a:r>
          </a:p>
          <a:p>
            <a:r>
              <a:rPr lang="en-US" dirty="0" smtClean="0"/>
              <a:t>Attestation</a:t>
            </a:r>
          </a:p>
          <a:p>
            <a:r>
              <a:rPr lang="en-US" dirty="0" smtClean="0"/>
              <a:t>Non-Audit Service</a:t>
            </a:r>
          </a:p>
          <a:p>
            <a:endParaRPr lang="en-US" dirty="0"/>
          </a:p>
          <a:p>
            <a:pPr lvl="1"/>
            <a:r>
              <a:rPr lang="en-US" dirty="0" smtClean="0"/>
              <a:t>Assurance Activities</a:t>
            </a:r>
          </a:p>
          <a:p>
            <a:pPr lvl="1"/>
            <a:r>
              <a:rPr lang="en-US" dirty="0" smtClean="0"/>
              <a:t>Inquiry activities</a:t>
            </a:r>
          </a:p>
          <a:p>
            <a:pPr lvl="1"/>
            <a:r>
              <a:rPr lang="en-US" dirty="0" smtClean="0"/>
              <a:t>Consulting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273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6800" y="1039803"/>
            <a:ext cx="6971335" cy="439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25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Audit 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Qualifications</a:t>
            </a:r>
          </a:p>
          <a:p>
            <a:r>
              <a:rPr lang="en-US" dirty="0" smtClean="0"/>
              <a:t>Independence</a:t>
            </a:r>
          </a:p>
          <a:p>
            <a:r>
              <a:rPr lang="en-US" dirty="0" smtClean="0"/>
              <a:t>Due Professional Care</a:t>
            </a:r>
          </a:p>
          <a:p>
            <a:r>
              <a:rPr lang="en-US" dirty="0" smtClean="0"/>
              <a:t>Quality Control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Fraud, Illegal Acts, Non-compliance</a:t>
            </a:r>
          </a:p>
          <a:p>
            <a:r>
              <a:rPr lang="en-US" dirty="0" smtClean="0"/>
              <a:t>Evidence/Work papers</a:t>
            </a:r>
          </a:p>
          <a:p>
            <a:r>
              <a:rPr lang="en-US" dirty="0" smtClean="0"/>
              <a:t>Internal Controls</a:t>
            </a:r>
          </a:p>
          <a:p>
            <a:r>
              <a:rPr lang="en-US" dirty="0" smtClean="0"/>
              <a:t>Reporting</a:t>
            </a:r>
            <a:endParaRPr lang="en-US" dirty="0"/>
          </a:p>
        </p:txBody>
      </p:sp>
      <p:pic>
        <p:nvPicPr>
          <p:cNvPr id="7170" name="Picture 2" descr="C:\Users\u1375\Pictures\check list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62400"/>
            <a:ext cx="3352800" cy="261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740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65"/>
          <a:stretch/>
        </p:blipFill>
        <p:spPr bwMode="auto">
          <a:xfrm>
            <a:off x="1066800" y="162991"/>
            <a:ext cx="6400800" cy="656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>
            <a:off x="4343400" y="5657850"/>
            <a:ext cx="8382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>
            <a:off x="4191000" y="5657850"/>
            <a:ext cx="990600" cy="133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-Point Star 5"/>
          <p:cNvSpPr/>
          <p:nvPr/>
        </p:nvSpPr>
        <p:spPr>
          <a:xfrm>
            <a:off x="2167128" y="2438400"/>
            <a:ext cx="118872" cy="1188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67" t="84066" r="48432" b="10992"/>
          <a:stretch/>
        </p:blipFill>
        <p:spPr bwMode="auto">
          <a:xfrm>
            <a:off x="5181600" y="5314156"/>
            <a:ext cx="3799829" cy="7056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76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Audits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Make sure every audit, review, and service you provide is accounted </a:t>
            </a:r>
            <a:r>
              <a:rPr lang="en-US" dirty="0" smtClean="0">
                <a:solidFill>
                  <a:schemeClr val="tx1"/>
                </a:solidFill>
              </a:rPr>
              <a:t>for, classified and documented.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266" name="Picture 2" descr="C:\Users\u1375\Pictures\audit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4800"/>
            <a:ext cx="3995854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61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76913844"/>
              </p:ext>
            </p:extLst>
          </p:nvPr>
        </p:nvGraphicFramePr>
        <p:xfrm>
          <a:off x="381000" y="1397000"/>
          <a:ext cx="8458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633175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88C7409-AB93-4FE3-A61D-F51EE8A4B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graphicEl>
                                              <a:dgm id="{D88C7409-AB93-4FE3-A61D-F51EE8A4B0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graphicEl>
                                              <a:dgm id="{D88C7409-AB93-4FE3-A61D-F51EE8A4B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graphicEl>
                                              <a:dgm id="{D88C7409-AB93-4FE3-A61D-F51EE8A4B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7B5BDBA-3C7A-41F1-8C33-F13937A84B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1000"/>
                                        <p:tgtEl>
                                          <p:spTgt spid="11">
                                            <p:graphicEl>
                                              <a:dgm id="{87B5BDBA-3C7A-41F1-8C33-F13937A84B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a Peer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 to complete – AASHTO</a:t>
            </a:r>
          </a:p>
          <a:p>
            <a:r>
              <a:rPr lang="en-US" dirty="0" smtClean="0"/>
              <a:t>Submitted before /at the Annual Meeting</a:t>
            </a:r>
          </a:p>
          <a:p>
            <a:r>
              <a:rPr lang="en-US" dirty="0" smtClean="0"/>
              <a:t>Chair </a:t>
            </a:r>
            <a:r>
              <a:rPr lang="en-US" dirty="0" smtClean="0"/>
              <a:t>of the Peer Review Committee</a:t>
            </a:r>
          </a:p>
          <a:p>
            <a:pPr lvl="1"/>
            <a:r>
              <a:rPr lang="en-US" dirty="0" smtClean="0"/>
              <a:t>Find team leads</a:t>
            </a:r>
          </a:p>
          <a:p>
            <a:pPr lvl="1"/>
            <a:r>
              <a:rPr lang="en-US" dirty="0" smtClean="0"/>
              <a:t>Find team </a:t>
            </a:r>
            <a:r>
              <a:rPr lang="en-US" dirty="0" smtClean="0"/>
              <a:t>members</a:t>
            </a:r>
          </a:p>
          <a:p>
            <a:pPr lvl="1"/>
            <a:r>
              <a:rPr lang="en-US" dirty="0" smtClean="0"/>
              <a:t>Late </a:t>
            </a:r>
            <a:r>
              <a:rPr lang="en-US" dirty="0"/>
              <a:t>forms not guaranteed</a:t>
            </a:r>
          </a:p>
          <a:p>
            <a:pPr lvl="1"/>
            <a:endParaRPr lang="en-US" dirty="0"/>
          </a:p>
        </p:txBody>
      </p:sp>
      <p:pic>
        <p:nvPicPr>
          <p:cNvPr id="5122" name="Picture 2" descr="C:\Users\u1375\AppData\Local\Microsoft\Windows\Temporary Internet Files\Content.IE5\7OE1CZ3Q\johnny-automatic-hand-holding-paper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346938"/>
            <a:ext cx="2282190" cy="351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162800" y="3657600"/>
            <a:ext cx="9144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Arial Black" panose="020B0A04020102020204" pitchFamily="34" charset="0"/>
              </a:rPr>
              <a:t>Peer Review Please!</a:t>
            </a:r>
            <a:endParaRPr lang="en-US" sz="1100" b="1" dirty="0">
              <a:latin typeface="Arial Black" panose="020B0A04020102020204" pitchFamily="34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8" t="53130" r="39551" b="32051"/>
          <a:stretch/>
        </p:blipFill>
        <p:spPr bwMode="auto">
          <a:xfrm>
            <a:off x="2514600" y="4876800"/>
            <a:ext cx="4191000" cy="18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4495800" y="4257764"/>
            <a:ext cx="2819400" cy="14572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083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1375\AppData\Local\Microsoft\Windows\Temporary Internet Files\Content.IE5\7OE1CZ3Q\hotel-portada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00"/>
          <a:stretch/>
        </p:blipFill>
        <p:spPr bwMode="auto">
          <a:xfrm>
            <a:off x="6019800" y="3657600"/>
            <a:ext cx="2948262" cy="2815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Available dates from team assigned</a:t>
            </a:r>
          </a:p>
          <a:p>
            <a:r>
              <a:rPr lang="en-US" dirty="0" smtClean="0"/>
              <a:t>Lead will contact  the State</a:t>
            </a:r>
          </a:p>
          <a:p>
            <a:r>
              <a:rPr lang="en-US" dirty="0" smtClean="0"/>
              <a:t>Week of Review established</a:t>
            </a:r>
          </a:p>
          <a:p>
            <a:pPr lvl="1"/>
            <a:r>
              <a:rPr lang="en-US" dirty="0" smtClean="0"/>
              <a:t>Provide a list of possible hotels</a:t>
            </a:r>
            <a:r>
              <a:rPr lang="en-US" dirty="0" smtClean="0"/>
              <a:t>…..</a:t>
            </a:r>
          </a:p>
          <a:p>
            <a:pPr lvl="1"/>
            <a:r>
              <a:rPr lang="en-US" dirty="0" smtClean="0"/>
              <a:t>Directions</a:t>
            </a:r>
          </a:p>
          <a:p>
            <a:pPr lvl="1"/>
            <a:r>
              <a:rPr lang="en-US" dirty="0" smtClean="0"/>
              <a:t>Other important travel info</a:t>
            </a:r>
            <a:endParaRPr lang="en-US" dirty="0" smtClean="0"/>
          </a:p>
          <a:p>
            <a:pPr lvl="1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u1375\Pictures\animal_travel_animated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953000"/>
            <a:ext cx="2200275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875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Engagement Letter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Head of Audit Questionnaire</a:t>
            </a:r>
            <a:endParaRPr lang="en-US" dirty="0"/>
          </a:p>
          <a:p>
            <a:r>
              <a:rPr lang="en-US" dirty="0"/>
              <a:t>Copies of Relevant Policies, Rules, and Manuals</a:t>
            </a:r>
          </a:p>
          <a:p>
            <a:r>
              <a:rPr lang="en-US" dirty="0"/>
              <a:t>Copy of recent Peer Review</a:t>
            </a:r>
          </a:p>
          <a:p>
            <a:r>
              <a:rPr lang="en-US" dirty="0"/>
              <a:t>List of Audits</a:t>
            </a:r>
          </a:p>
          <a:p>
            <a:r>
              <a:rPr lang="en-US" dirty="0" smtClean="0"/>
              <a:t>Audit Staff Questionnaires</a:t>
            </a:r>
          </a:p>
          <a:p>
            <a:r>
              <a:rPr lang="en-US" dirty="0" smtClean="0"/>
              <a:t>Department Head, Audit Committee,  and Auditee Questionnaire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4419600"/>
            <a:ext cx="822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 descr="C:\Users\u1375\Pictures\WebSurve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263" y="5470569"/>
            <a:ext cx="2090737" cy="1387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644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On-Site Visit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Entrance Meeting</a:t>
            </a:r>
          </a:p>
          <a:p>
            <a:r>
              <a:rPr lang="en-US" dirty="0" smtClean="0"/>
              <a:t>Fieldwork</a:t>
            </a:r>
          </a:p>
          <a:p>
            <a:pPr lvl="1"/>
            <a:r>
              <a:rPr lang="en-US" dirty="0" smtClean="0"/>
              <a:t>Review Policies</a:t>
            </a:r>
          </a:p>
          <a:p>
            <a:pPr lvl="1"/>
            <a:r>
              <a:rPr lang="en-US" dirty="0" smtClean="0"/>
              <a:t>Review </a:t>
            </a:r>
            <a:r>
              <a:rPr lang="en-US" dirty="0" err="1" smtClean="0"/>
              <a:t>Workpapers</a:t>
            </a:r>
            <a:endParaRPr lang="en-US" dirty="0" smtClean="0"/>
          </a:p>
          <a:p>
            <a:pPr lvl="1"/>
            <a:r>
              <a:rPr lang="en-US" dirty="0" smtClean="0"/>
              <a:t>Review CPE</a:t>
            </a:r>
          </a:p>
          <a:p>
            <a:pPr lvl="1"/>
            <a:r>
              <a:rPr lang="en-US" dirty="0" smtClean="0"/>
              <a:t>Compile Questionnaires – Follow up as needed</a:t>
            </a:r>
          </a:p>
          <a:p>
            <a:r>
              <a:rPr lang="en-US" dirty="0"/>
              <a:t>Questions</a:t>
            </a:r>
          </a:p>
          <a:p>
            <a:r>
              <a:rPr lang="en-US" dirty="0" smtClean="0"/>
              <a:t>Daily </a:t>
            </a:r>
            <a:r>
              <a:rPr lang="en-US" dirty="0" smtClean="0"/>
              <a:t>Update meetings</a:t>
            </a:r>
          </a:p>
          <a:p>
            <a:r>
              <a:rPr lang="en-US" dirty="0" smtClean="0"/>
              <a:t>Exit </a:t>
            </a:r>
            <a:r>
              <a:rPr lang="en-US" dirty="0" smtClean="0"/>
              <a:t>Meeting</a:t>
            </a:r>
          </a:p>
          <a:p>
            <a:r>
              <a:rPr lang="en-US" dirty="0" smtClean="0"/>
              <a:t>Draft Report, if possible</a:t>
            </a:r>
          </a:p>
          <a:p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195" name="Picture 3" descr="C:\Users\u1375\Pictures\clip-art-meeting-8239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295400"/>
            <a:ext cx="2619375" cy="2253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6952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D5C12F"/>
                </a:solidFill>
              </a:rPr>
              <a:t>review</a:t>
            </a:r>
            <a:endParaRPr lang="en-US" dirty="0">
              <a:solidFill>
                <a:srgbClr val="D5C12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This should be a COOPERATIVE process where everyone learns from each other.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u1375\Pictures\tea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1000"/>
            <a:ext cx="4273704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89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636515369"/>
              </p:ext>
            </p:extLst>
          </p:nvPr>
        </p:nvGraphicFramePr>
        <p:xfrm>
          <a:off x="381000" y="1397000"/>
          <a:ext cx="8458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278259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68F94D2-D73D-420A-802B-DFDC9BE4ED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graphicEl>
                                              <a:dgm id="{B68F94D2-D73D-420A-802B-DFDC9BE4ED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graphicEl>
                                              <a:dgm id="{B68F94D2-D73D-420A-802B-DFDC9BE4ED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graphicEl>
                                              <a:dgm id="{B68F94D2-D73D-420A-802B-DFDC9BE4ED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9B706799-997B-4F74-B652-58B58A51EA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1000"/>
                                        <p:tgtEl>
                                          <p:spTgt spid="11">
                                            <p:graphicEl>
                                              <a:dgm id="{9B706799-997B-4F74-B652-58B58A51EA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027224511"/>
              </p:ext>
            </p:extLst>
          </p:nvPr>
        </p:nvGraphicFramePr>
        <p:xfrm>
          <a:off x="381000" y="1397000"/>
          <a:ext cx="8458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19913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CBF4AF3-FAB8-444C-81AB-52C89640E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graphicEl>
                                              <a:dgm id="{ACBF4AF3-FAB8-444C-81AB-52C89640E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graphicEl>
                                              <a:dgm id="{ACBF4AF3-FAB8-444C-81AB-52C89640E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graphicEl>
                                              <a:dgm id="{ACBF4AF3-FAB8-444C-81AB-52C89640E2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43EB61A-2E04-409F-8F87-79F190ED3C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>
                                            <p:graphicEl>
                                              <a:dgm id="{C43EB61A-2E04-409F-8F87-79F190ED3C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graphicEl>
                                              <a:dgm id="{C43EB61A-2E04-409F-8F87-79F190ED3C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graphicEl>
                                              <a:dgm id="{C43EB61A-2E04-409F-8F87-79F190ED3C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572025E-E8B8-4F94-94D0-DC22D7F762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1000"/>
                                        <p:tgtEl>
                                          <p:spTgt spid="11">
                                            <p:graphicEl>
                                              <a:dgm id="{2572025E-E8B8-4F94-94D0-DC22D7F762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F646D7A-C7D0-4489-A68F-61F32B7DB0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>
                                            <p:graphicEl>
                                              <a:dgm id="{BF646D7A-C7D0-4489-A68F-61F32B7DB0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graphicEl>
                                              <a:dgm id="{BF646D7A-C7D0-4489-A68F-61F32B7DB0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>
                                            <p:graphicEl>
                                              <a:dgm id="{BF646D7A-C7D0-4489-A68F-61F32B7DB0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4B0666F-2CF1-4C21-A251-46E6EBFF7C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1000"/>
                                        <p:tgtEl>
                                          <p:spTgt spid="11">
                                            <p:graphicEl>
                                              <a:dgm id="{E4B0666F-2CF1-4C21-A251-46E6EBFF7C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1BC1ABA-1F87-4B1E-94EC-41724CD126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>
                                            <p:graphicEl>
                                              <a:dgm id="{41BC1ABA-1F87-4B1E-94EC-41724CD126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>
                                            <p:graphicEl>
                                              <a:dgm id="{41BC1ABA-1F87-4B1E-94EC-41724CD126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>
                                            <p:graphicEl>
                                              <a:dgm id="{41BC1ABA-1F87-4B1E-94EC-41724CD126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284ED54-4761-44DA-8086-D5FD397A1C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1000"/>
                                        <p:tgtEl>
                                          <p:spTgt spid="11">
                                            <p:graphicEl>
                                              <a:dgm id="{5284ED54-4761-44DA-8086-D5FD397A1C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88C7409-AB93-4FE3-A61D-F51EE8A4B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>
                                            <p:graphicEl>
                                              <a:dgm id="{D88C7409-AB93-4FE3-A61D-F51EE8A4B0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>
                                            <p:graphicEl>
                                              <a:dgm id="{D88C7409-AB93-4FE3-A61D-F51EE8A4B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>
                                            <p:graphicEl>
                                              <a:dgm id="{D88C7409-AB93-4FE3-A61D-F51EE8A4B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7B5BDBA-3C7A-41F1-8C33-F13937A84B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5" dur="1000"/>
                                        <p:tgtEl>
                                          <p:spTgt spid="11">
                                            <p:graphicEl>
                                              <a:dgm id="{87B5BDBA-3C7A-41F1-8C33-F13937A84B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68F94D2-D73D-420A-802B-DFDC9BE4ED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>
                                            <p:graphicEl>
                                              <a:dgm id="{B68F94D2-D73D-420A-802B-DFDC9BE4ED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>
                                            <p:graphicEl>
                                              <a:dgm id="{B68F94D2-D73D-420A-802B-DFDC9BE4ED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graphicEl>
                                              <a:dgm id="{B68F94D2-D73D-420A-802B-DFDC9BE4ED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9B706799-997B-4F74-B652-58B58A51EA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4" dur="1000"/>
                                        <p:tgtEl>
                                          <p:spTgt spid="11">
                                            <p:graphicEl>
                                              <a:dgm id="{9B706799-997B-4F74-B652-58B58A51EA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Process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447800"/>
            <a:ext cx="5911887" cy="5076673"/>
          </a:xfrm>
        </p:spPr>
      </p:pic>
    </p:spTree>
    <p:extLst>
      <p:ext uri="{BB962C8B-B14F-4D97-AF65-F5344CB8AC3E}">
        <p14:creationId xmlns:p14="http://schemas.microsoft.com/office/powerpoint/2010/main" val="4304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Finalize </a:t>
            </a:r>
            <a:r>
              <a:rPr lang="en-US" dirty="0" err="1" smtClean="0"/>
              <a:t>Workpapers</a:t>
            </a:r>
            <a:endParaRPr lang="en-US" dirty="0" smtClean="0"/>
          </a:p>
          <a:p>
            <a:r>
              <a:rPr lang="en-US" dirty="0" smtClean="0"/>
              <a:t>Draft </a:t>
            </a:r>
            <a:r>
              <a:rPr lang="en-US" dirty="0" smtClean="0"/>
              <a:t>Report to State</a:t>
            </a:r>
          </a:p>
          <a:p>
            <a:r>
              <a:rPr lang="en-US" dirty="0" smtClean="0"/>
              <a:t>State’s Response included</a:t>
            </a:r>
          </a:p>
          <a:p>
            <a:r>
              <a:rPr lang="en-US" dirty="0" smtClean="0"/>
              <a:t>Quality Control Review</a:t>
            </a:r>
          </a:p>
          <a:p>
            <a:pPr lvl="1"/>
            <a:r>
              <a:rPr lang="en-US" dirty="0" smtClean="0"/>
              <a:t>Questions addressed to lead/team</a:t>
            </a:r>
          </a:p>
          <a:p>
            <a:pPr lvl="1"/>
            <a:r>
              <a:rPr lang="en-US" dirty="0" smtClean="0"/>
              <a:t>Additional Information gathered, if necessary</a:t>
            </a:r>
          </a:p>
          <a:p>
            <a:pPr lvl="1"/>
            <a:r>
              <a:rPr lang="en-US" dirty="0" smtClean="0"/>
              <a:t>Adjustments are made</a:t>
            </a:r>
          </a:p>
          <a:p>
            <a:r>
              <a:rPr lang="en-US" dirty="0" smtClean="0"/>
              <a:t>Peer Review Chair Issues Report</a:t>
            </a:r>
            <a:endParaRPr lang="en-US" dirty="0"/>
          </a:p>
        </p:txBody>
      </p:sp>
      <p:pic>
        <p:nvPicPr>
          <p:cNvPr id="4098" name="Picture 2" descr="C:\Users\u1375\AppData\Local\Microsoft\Windows\Temporary Internet Files\Content.IE5\FN3LV980\Calendar-Planning-photo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28800"/>
            <a:ext cx="27432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7354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Report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report says it all……...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2" descr="C:\Users\u1375\Pictures\pr resul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4510757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05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the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Action plan</a:t>
            </a:r>
          </a:p>
          <a:p>
            <a:r>
              <a:rPr lang="en-US" dirty="0" smtClean="0"/>
              <a:t>Implement changes</a:t>
            </a:r>
          </a:p>
          <a:p>
            <a:r>
              <a:rPr lang="en-US" dirty="0" smtClean="0"/>
              <a:t>Document, document, document</a:t>
            </a:r>
            <a:endParaRPr lang="en-US" dirty="0"/>
          </a:p>
        </p:txBody>
      </p:sp>
      <p:pic>
        <p:nvPicPr>
          <p:cNvPr id="13317" name="Picture 5" descr="C:\Users\u1375\Pictures\Surve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276600"/>
            <a:ext cx="2836355" cy="340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2293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304800"/>
            <a:ext cx="5436362" cy="5513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2785155">
            <a:off x="3307164" y="2060634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STANDARD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540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3078" name="Picture 6" descr="C:\Users\u1375\AppData\Local\Microsoft\Windows\Temporary Internet Files\Content.IE5\7OE1CZ3Q\large-question-mark-in-a-triangle-3d-0-13395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0"/>
            <a:ext cx="5029200" cy="523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779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800600"/>
            <a:ext cx="6705600" cy="566738"/>
          </a:xfrm>
        </p:spPr>
        <p:txBody>
          <a:bodyPr>
            <a:normAutofit/>
          </a:bodyPr>
          <a:lstStyle/>
          <a:p>
            <a:r>
              <a:rPr lang="en-US" dirty="0" smtClean="0"/>
              <a:t>Vickie Murphy, Montana Department of Transportation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1109662"/>
          </a:xfrm>
        </p:spPr>
        <p:txBody>
          <a:bodyPr>
            <a:normAutofit/>
          </a:bodyPr>
          <a:lstStyle/>
          <a:p>
            <a:r>
              <a:rPr lang="en-US" dirty="0" smtClean="0"/>
              <a:t>Chief Auditor, Audit Services</a:t>
            </a:r>
          </a:p>
          <a:p>
            <a:r>
              <a:rPr lang="en-US" dirty="0" smtClean="0"/>
              <a:t>vmurphy@mt.gov</a:t>
            </a:r>
          </a:p>
          <a:p>
            <a:r>
              <a:rPr lang="en-US" dirty="0" smtClean="0"/>
              <a:t>Work: 406-444-6104</a:t>
            </a:r>
          </a:p>
          <a:p>
            <a:r>
              <a:rPr lang="en-US" dirty="0" smtClean="0"/>
              <a:t>Cell: 406-431-3818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17"/>
          <a:stretch/>
        </p:blipFill>
        <p:spPr>
          <a:xfrm>
            <a:off x="914400" y="228600"/>
            <a:ext cx="7315200" cy="4711850"/>
          </a:xfrm>
        </p:spPr>
      </p:pic>
      <p:sp>
        <p:nvSpPr>
          <p:cNvPr id="8" name="TextBox 7"/>
          <p:cNvSpPr txBox="1"/>
          <p:nvPr/>
        </p:nvSpPr>
        <p:spPr>
          <a:xfrm>
            <a:off x="4953000" y="43434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Beartooth</a:t>
            </a:r>
            <a:r>
              <a:rPr lang="en-US" dirty="0" smtClean="0"/>
              <a:t> </a:t>
            </a:r>
            <a:r>
              <a:rPr lang="en-US" dirty="0" smtClean="0"/>
              <a:t>Highway/ May 2005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003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131204064"/>
              </p:ext>
            </p:extLst>
          </p:nvPr>
        </p:nvGraphicFramePr>
        <p:xfrm>
          <a:off x="381000" y="1397000"/>
          <a:ext cx="8458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6666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CBF4AF3-FAB8-444C-81AB-52C89640E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graphicEl>
                                              <a:dgm id="{ACBF4AF3-FAB8-444C-81AB-52C89640E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graphicEl>
                                              <a:dgm id="{ACBF4AF3-FAB8-444C-81AB-52C89640E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graphicEl>
                                              <a:dgm id="{ACBF4AF3-FAB8-444C-81AB-52C89640E2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43EB61A-2E04-409F-8F87-79F190ED3C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>
                                            <p:graphicEl>
                                              <a:dgm id="{C43EB61A-2E04-409F-8F87-79F190ED3C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graphicEl>
                                              <a:dgm id="{C43EB61A-2E04-409F-8F87-79F190ED3C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graphicEl>
                                              <a:dgm id="{C43EB61A-2E04-409F-8F87-79F190ED3C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572025E-E8B8-4F94-94D0-DC22D7F762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1000"/>
                                        <p:tgtEl>
                                          <p:spTgt spid="11">
                                            <p:graphicEl>
                                              <a:dgm id="{2572025E-E8B8-4F94-94D0-DC22D7F762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Why have a Peer Review?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470" y="273050"/>
            <a:ext cx="4788910" cy="585311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Who audits the auditors?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Credibility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Standards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41385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4" grpId="1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Yellow Book (GAGAS)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29000" y="1600200"/>
            <a:ext cx="5257800" cy="4525963"/>
          </a:xfrm>
        </p:spPr>
        <p:txBody>
          <a:bodyPr>
            <a:normAutofit/>
          </a:bodyPr>
          <a:lstStyle/>
          <a:p>
            <a:r>
              <a:rPr lang="en-US" b="1" dirty="0" smtClean="0"/>
              <a:t>3.82 </a:t>
            </a:r>
            <a:r>
              <a:rPr lang="en-US" dirty="0" smtClean="0"/>
              <a:t>Each audit organization performing audits in accordance with GAGAS must:</a:t>
            </a:r>
          </a:p>
          <a:p>
            <a:pPr marL="400050" lvl="1" indent="0">
              <a:buNone/>
            </a:pPr>
            <a:r>
              <a:rPr lang="en-US" b="1" dirty="0" smtClean="0"/>
              <a:t>……b. </a:t>
            </a:r>
            <a:r>
              <a:rPr lang="en-US" dirty="0" smtClean="0"/>
              <a:t>have an external peer review performed by reviewers independent of the audit organization being reviewed at least </a:t>
            </a:r>
            <a:r>
              <a:rPr lang="en-US" u="sng" dirty="0" smtClean="0"/>
              <a:t>once every 3 years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2050" name="Picture 2" descr="C:\Users\u1375\Pictures\yellow b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26358">
            <a:off x="185801" y="1578584"/>
            <a:ext cx="28384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Redbook (IPPF)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57400" y="1600200"/>
            <a:ext cx="6629400" cy="4525963"/>
          </a:xfrm>
        </p:spPr>
        <p:txBody>
          <a:bodyPr>
            <a:normAutofit/>
          </a:bodyPr>
          <a:lstStyle/>
          <a:p>
            <a:r>
              <a:rPr lang="en-US" b="1" dirty="0"/>
              <a:t>1300 – Quality Assurance and Improvement Program </a:t>
            </a:r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External </a:t>
            </a:r>
            <a:r>
              <a:rPr lang="en-US" dirty="0"/>
              <a:t>assessments must be conducted at least once every </a:t>
            </a:r>
            <a:r>
              <a:rPr lang="en-US" u="sng" dirty="0"/>
              <a:t>five years </a:t>
            </a:r>
            <a:r>
              <a:rPr lang="en-US" dirty="0"/>
              <a:t>by a qualified, independent assessor or assessment team from outside the organization</a:t>
            </a:r>
            <a:r>
              <a:rPr lang="en-US" dirty="0" smtClean="0"/>
              <a:t>.. </a:t>
            </a:r>
            <a:endParaRPr lang="en-US" dirty="0"/>
          </a:p>
        </p:txBody>
      </p:sp>
      <p:pic>
        <p:nvPicPr>
          <p:cNvPr id="3074" name="Picture 2" descr="C:\Users\u1375\Pictures\red b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67530">
            <a:off x="673716" y="1419837"/>
            <a:ext cx="1357948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27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Standards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Know what standards you are following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147" name="Picture 3" descr="C:\Users\u1375\Pictures\standar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4593876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1194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278814512"/>
              </p:ext>
            </p:extLst>
          </p:nvPr>
        </p:nvGraphicFramePr>
        <p:xfrm>
          <a:off x="381000" y="1397000"/>
          <a:ext cx="8458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680189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CBF4AF3-FAB8-444C-81AB-52C89640E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graphicEl>
                                              <a:dgm id="{ACBF4AF3-FAB8-444C-81AB-52C89640E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graphicEl>
                                              <a:dgm id="{ACBF4AF3-FAB8-444C-81AB-52C89640E2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graphicEl>
                                              <a:dgm id="{ACBF4AF3-FAB8-444C-81AB-52C89640E2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F646D7A-C7D0-4489-A68F-61F32B7DB0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>
                                            <p:graphicEl>
                                              <a:dgm id="{BF646D7A-C7D0-4489-A68F-61F32B7DB0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graphicEl>
                                              <a:dgm id="{BF646D7A-C7D0-4489-A68F-61F32B7DB0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graphicEl>
                                              <a:dgm id="{BF646D7A-C7D0-4489-A68F-61F32B7DB0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4B0666F-2CF1-4C21-A251-46E6EBFF7C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1000"/>
                                        <p:tgtEl>
                                          <p:spTgt spid="11">
                                            <p:graphicEl>
                                              <a:dgm id="{E4B0666F-2CF1-4C21-A251-46E6EBFF7C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Animated_picture_list_with_color_text_tab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9EA759527DEC4DADC846E1DB294FD5" ma:contentTypeVersion="7" ma:contentTypeDescription="Create a new document." ma:contentTypeScope="" ma:versionID="ba8ef04efd71dbfcd953650c6b5819df">
  <xsd:schema xmlns:xsd="http://www.w3.org/2001/XMLSchema" xmlns:xs="http://www.w3.org/2001/XMLSchema" xmlns:p="http://schemas.microsoft.com/office/2006/metadata/properties" xmlns:ns1="http://schemas.microsoft.com/sharepoint/v3" xmlns:ns2="db11a12f-7ae8-42f7-b599-83127f770599" targetNamespace="http://schemas.microsoft.com/office/2006/metadata/properties" ma:root="true" ma:fieldsID="0b04b69693391b4862c7e6736635bf61" ns1:_="" ns2:_="">
    <xsd:import namespace="http://schemas.microsoft.com/sharepoint/v3"/>
    <xsd:import namespace="db11a12f-7ae8-42f7-b599-83127f770599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Abstract" minOccurs="0"/>
                <xsd:element ref="ns2:DatePosted" minOccurs="0"/>
                <xsd:element ref="ns2:DocumentKeywords" minOccurs="0"/>
                <xsd:element ref="ns2:DocumentNotes" minOccurs="0"/>
                <xsd:element ref="ns2:DocumentCategory" minOccurs="0"/>
                <xsd:element ref="ns2:Committe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11a12f-7ae8-42f7-b599-83127f770599" elementFormDefault="qualified">
    <xsd:import namespace="http://schemas.microsoft.com/office/2006/documentManagement/types"/>
    <xsd:import namespace="http://schemas.microsoft.com/office/infopath/2007/PartnerControls"/>
    <xsd:element name="Abstract" ma:index="10" nillable="true" ma:displayName="Abstract" ma:internalName="Abstract">
      <xsd:simpleType>
        <xsd:restriction base="dms:Text">
          <xsd:maxLength value="255"/>
        </xsd:restriction>
      </xsd:simpleType>
    </xsd:element>
    <xsd:element name="DatePosted" ma:index="11" nillable="true" ma:displayName="DatePosted" ma:format="DateOnly" ma:internalName="DatePosted">
      <xsd:simpleType>
        <xsd:restriction base="dms:DateTime"/>
      </xsd:simpleType>
    </xsd:element>
    <xsd:element name="DocumentKeywords" ma:index="12" nillable="true" ma:displayName="DocumentKeywords" ma:internalName="DocumentKeywords">
      <xsd:simpleType>
        <xsd:restriction base="dms:Note">
          <xsd:maxLength value="255"/>
        </xsd:restriction>
      </xsd:simpleType>
    </xsd:element>
    <xsd:element name="DocumentNotes" ma:index="13" nillable="true" ma:displayName="DocumentNotes" ma:internalName="DocumentNotes">
      <xsd:simpleType>
        <xsd:restriction base="dms:Note">
          <xsd:maxLength value="255"/>
        </xsd:restriction>
      </xsd:simpleType>
    </xsd:element>
    <xsd:element name="DocumentCategory" ma:index="14" nillable="true" ma:displayName="DocumentCategory" ma:internalName="DocumentCategory">
      <xsd:simpleType>
        <xsd:restriction base="dms:Text">
          <xsd:maxLength value="255"/>
        </xsd:restriction>
      </xsd:simpleType>
    </xsd:element>
    <xsd:element name="Committee" ma:index="15" nillable="true" ma:displayName="Committee" ma:internalName="Committe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mmittee xmlns="db11a12f-7ae8-42f7-b599-83127f770599" xsi:nil="true"/>
    <DocumentNotes xmlns="db11a12f-7ae8-42f7-b599-83127f770599" xsi:nil="true"/>
    <DocumentCategory xmlns="db11a12f-7ae8-42f7-b599-83127f770599" xsi:nil="true"/>
    <PublishingExpirationDate xmlns="http://schemas.microsoft.com/sharepoint/v3" xsi:nil="true"/>
    <DocumentKeywords xmlns="db11a12f-7ae8-42f7-b599-83127f770599" xsi:nil="true"/>
    <PublishingStartDate xmlns="http://schemas.microsoft.com/sharepoint/v3" xsi:nil="true"/>
    <Abstract xmlns="db11a12f-7ae8-42f7-b599-83127f770599" xsi:nil="true"/>
    <DatePosted xmlns="db11a12f-7ae8-42f7-b599-83127f770599" xsi:nil="true"/>
  </documentManagement>
</p:properties>
</file>

<file path=customXml/itemProps1.xml><?xml version="1.0" encoding="utf-8"?>
<ds:datastoreItem xmlns:ds="http://schemas.openxmlformats.org/officeDocument/2006/customXml" ds:itemID="{2FF043E4-175B-4F7D-9CF5-43D3DD61BED3}"/>
</file>

<file path=customXml/itemProps2.xml><?xml version="1.0" encoding="utf-8"?>
<ds:datastoreItem xmlns:ds="http://schemas.openxmlformats.org/officeDocument/2006/customXml" ds:itemID="{89AA7290-93B3-46F4-82F1-9B1C25400F04}"/>
</file>

<file path=customXml/itemProps3.xml><?xml version="1.0" encoding="utf-8"?>
<ds:datastoreItem xmlns:ds="http://schemas.openxmlformats.org/officeDocument/2006/customXml" ds:itemID="{AA5BF142-0510-4CCF-A5A3-C59F714DCF37}"/>
</file>

<file path=docProps/app.xml><?xml version="1.0" encoding="utf-8"?>
<Properties xmlns="http://schemas.openxmlformats.org/officeDocument/2006/extended-properties" xmlns:vt="http://schemas.openxmlformats.org/officeDocument/2006/docPropsVTypes">
  <Template>Animated_picture_list_with_color_text_tabs</Template>
  <TotalTime>0</TotalTime>
  <Words>526</Words>
  <Application>Microsoft Office PowerPoint</Application>
  <PresentationFormat>On-screen Show (4:3)</PresentationFormat>
  <Paragraphs>178</Paragraphs>
  <Slides>36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Animated_picture_list_with_color_text_tabs</vt:lpstr>
      <vt:lpstr>Peer Review Readiness</vt:lpstr>
      <vt:lpstr>PowerPoint Presentation</vt:lpstr>
      <vt:lpstr>PowerPoint Presentation</vt:lpstr>
      <vt:lpstr>PowerPoint Presentation</vt:lpstr>
      <vt:lpstr>Why have a Peer Review?</vt:lpstr>
      <vt:lpstr>Yellow Book (GAGAS)</vt:lpstr>
      <vt:lpstr>Redbook (IPPF)</vt:lpstr>
      <vt:lpstr>Standards</vt:lpstr>
      <vt:lpstr>PowerPoint Presentation</vt:lpstr>
      <vt:lpstr>Policy or Procedure Manual</vt:lpstr>
      <vt:lpstr>Areas to address</vt:lpstr>
      <vt:lpstr>Areas to address</vt:lpstr>
      <vt:lpstr>Areas to address</vt:lpstr>
      <vt:lpstr>Areas to address</vt:lpstr>
      <vt:lpstr>PowerPoint Presentation</vt:lpstr>
      <vt:lpstr>policies</vt:lpstr>
      <vt:lpstr>PowerPoint Presentation</vt:lpstr>
      <vt:lpstr>Audits</vt:lpstr>
      <vt:lpstr>Type of Assignment</vt:lpstr>
      <vt:lpstr>Audit Documentation</vt:lpstr>
      <vt:lpstr>PowerPoint Presentation</vt:lpstr>
      <vt:lpstr>Audits</vt:lpstr>
      <vt:lpstr>PowerPoint Presentation</vt:lpstr>
      <vt:lpstr>Request a Peer Review</vt:lpstr>
      <vt:lpstr>Schedule Review</vt:lpstr>
      <vt:lpstr>Engagement Letter</vt:lpstr>
      <vt:lpstr>On-Site Visit</vt:lpstr>
      <vt:lpstr>review</vt:lpstr>
      <vt:lpstr>PowerPoint Presentation</vt:lpstr>
      <vt:lpstr>Report Process</vt:lpstr>
      <vt:lpstr>Report Process</vt:lpstr>
      <vt:lpstr>Report</vt:lpstr>
      <vt:lpstr>After the Review</vt:lpstr>
      <vt:lpstr>PowerPoint Presentation</vt:lpstr>
      <vt:lpstr>Questions?</vt:lpstr>
      <vt:lpstr>Vickie Murphy, Montana Department of Transportation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2015-06-17T23:19:25Z</dcterms:created>
  <dcterms:modified xsi:type="dcterms:W3CDTF">2015-07-07T21:44:33Z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TC020116629991</vt:lpwstr>
  </property>
  <property fmtid="{D5CDD505-2E9C-101B-9397-08002B2CF9AE}" pid="3" name="ContentTypeId">
    <vt:lpwstr>0x010100779EA759527DEC4DADC846E1DB294FD5</vt:lpwstr>
  </property>
</Properties>
</file>