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xml" ContentType="application/vnd.openxmlformats-officedocument.presentationml.slide+xml"/>
  <Override PartName="/ppt/slides/slide19.xml" ContentType="application/vnd.openxmlformats-officedocument.presentationml.slide+xml"/>
  <Override PartName="/ppt/slides/slide17.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slideLayouts/slideLayout1.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notesSlides/notesSlide15.xml" ContentType="application/vnd.openxmlformats-officedocument.presentationml.notesSlide+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40.xml" ContentType="application/vnd.openxmlformats-officedocument.presentationml.slideLayout+xml"/>
  <Override PartName="/ppt/slideLayouts/slideLayout32.xml" ContentType="application/vnd.openxmlformats-officedocument.presentationml.slideLayout+xml"/>
  <Override PartName="/ppt/notesSlides/notesSlide14.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slideLayouts/slideLayout41.xml" ContentType="application/vnd.openxmlformats-officedocument.presentationml.slideLayout+xml"/>
  <Override PartName="/ppt/notesSlides/notesSlide1.xml" ContentType="application/vnd.openxmlformats-officedocument.presentationml.notesSlide+xml"/>
  <Override PartName="/ppt/notesSlides/notesSlide10.xml" ContentType="application/vnd.openxmlformats-officedocument.presentationml.notesSlid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4.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 id="2147483786" r:id="rId2"/>
    <p:sldMasterId id="2147483804" r:id="rId3"/>
  </p:sldMasterIdLst>
  <p:notesMasterIdLst>
    <p:notesMasterId r:id="rId27"/>
  </p:notesMasterIdLst>
  <p:sldIdLst>
    <p:sldId id="362" r:id="rId4"/>
    <p:sldId id="357" r:id="rId5"/>
    <p:sldId id="358" r:id="rId6"/>
    <p:sldId id="359" r:id="rId7"/>
    <p:sldId id="360" r:id="rId8"/>
    <p:sldId id="361" r:id="rId9"/>
    <p:sldId id="354" r:id="rId10"/>
    <p:sldId id="355" r:id="rId11"/>
    <p:sldId id="356" r:id="rId12"/>
    <p:sldId id="256" r:id="rId13"/>
    <p:sldId id="321" r:id="rId14"/>
    <p:sldId id="339" r:id="rId15"/>
    <p:sldId id="317" r:id="rId16"/>
    <p:sldId id="257" r:id="rId17"/>
    <p:sldId id="269" r:id="rId18"/>
    <p:sldId id="343" r:id="rId19"/>
    <p:sldId id="352" r:id="rId20"/>
    <p:sldId id="347" r:id="rId21"/>
    <p:sldId id="310" r:id="rId22"/>
    <p:sldId id="348" r:id="rId23"/>
    <p:sldId id="345" r:id="rId24"/>
    <p:sldId id="350" r:id="rId25"/>
    <p:sldId id="272" r:id="rId26"/>
  </p:sldIdLst>
  <p:sldSz cx="9144000" cy="6858000" type="screen4x3"/>
  <p:notesSz cx="9144000" cy="6858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lberg, Meredith" initials="" lastIdx="2" clrIdx="0"/>
  <p:cmAuthor id="1" name="Sullivan, Mary Colleen" initials="MCS" lastIdx="8" clrIdx="1"/>
  <p:cmAuthor id="2" name="hwyr20d" initials="js" lastIdx="6" clrIdx="2"/>
  <p:cmAuthor id="3" name="OBDP" initials="OBDP"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800"/>
    <a:srgbClr val="464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2540" autoAdjust="0"/>
  </p:normalViewPr>
  <p:slideViewPr>
    <p:cSldViewPr snapToGrid="0">
      <p:cViewPr>
        <p:scale>
          <a:sx n="64" d="100"/>
          <a:sy n="64" d="100"/>
        </p:scale>
        <p:origin x="-1493" y="-389"/>
      </p:cViewPr>
      <p:guideLst>
        <p:guide orient="horz" pos="2460"/>
        <p:guide pos="2880"/>
      </p:guideLst>
    </p:cSldViewPr>
  </p:slideViewPr>
  <p:outlineViewPr>
    <p:cViewPr>
      <p:scale>
        <a:sx n="33" d="100"/>
        <a:sy n="33" d="100"/>
      </p:scale>
      <p:origin x="0" y="270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114" d="100"/>
          <a:sy n="114" d="100"/>
        </p:scale>
        <p:origin x="-2358" y="-102"/>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customXml" Target="../customXml/item2.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customXml" Target="../customXml/item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atin typeface="Arial" pitchFamily="34" charset="0"/>
                <a:cs typeface="Arial" pitchFamily="34" charset="0"/>
              </a:defRPr>
            </a:lvl1pPr>
          </a:lstStyle>
          <a:p>
            <a:pPr>
              <a:defRPr/>
            </a:pPr>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atin typeface="Arial" pitchFamily="34" charset="0"/>
                <a:cs typeface="Arial" pitchFamily="34" charset="0"/>
              </a:defRPr>
            </a:lvl1pPr>
          </a:lstStyle>
          <a:p>
            <a:pPr>
              <a:defRPr/>
            </a:pPr>
            <a:fld id="{4CC6D50F-00BA-4E6B-9CAF-50559045DD35}" type="datetimeFigureOut">
              <a:rPr lang="en-US"/>
              <a:pPr>
                <a:defRPr/>
              </a:pPr>
              <a:t>7/7/2015</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atin typeface="Arial" pitchFamily="34" charset="0"/>
                <a:cs typeface="Arial" pitchFamily="34" charset="0"/>
              </a:defRPr>
            </a:lvl1pPr>
          </a:lstStyle>
          <a:p>
            <a:pPr>
              <a:defRPr/>
            </a:pPr>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atin typeface="Arial" pitchFamily="34" charset="0"/>
                <a:cs typeface="Arial" pitchFamily="34" charset="0"/>
              </a:defRPr>
            </a:lvl1pPr>
          </a:lstStyle>
          <a:p>
            <a:pPr>
              <a:defRPr/>
            </a:pPr>
            <a:fld id="{4B1C21D8-3090-480F-932C-CDEC7A77AD09}" type="slidenum">
              <a:rPr lang="en-US"/>
              <a:pPr>
                <a:defRPr/>
              </a:pPr>
              <a:t>‹#›</a:t>
            </a:fld>
            <a:endParaRPr lang="en-US"/>
          </a:p>
        </p:txBody>
      </p:sp>
    </p:spTree>
    <p:extLst>
      <p:ext uri="{BB962C8B-B14F-4D97-AF65-F5344CB8AC3E}">
        <p14:creationId xmlns:p14="http://schemas.microsoft.com/office/powerpoint/2010/main" val="23903008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defTabSz="924539" eaLnBrk="0" hangingPunct="0">
              <a:defRPr>
                <a:solidFill>
                  <a:schemeClr val="tx1"/>
                </a:solidFill>
                <a:latin typeface="Arial" charset="0"/>
              </a:defRPr>
            </a:lvl1pPr>
            <a:lvl2pPr marL="710483" indent="-273263" defTabSz="924539" eaLnBrk="0" hangingPunct="0">
              <a:defRPr>
                <a:solidFill>
                  <a:schemeClr val="tx1"/>
                </a:solidFill>
                <a:latin typeface="Arial" charset="0"/>
              </a:defRPr>
            </a:lvl2pPr>
            <a:lvl3pPr marL="1093051" indent="-218610" defTabSz="924539" eaLnBrk="0" hangingPunct="0">
              <a:defRPr>
                <a:solidFill>
                  <a:schemeClr val="tx1"/>
                </a:solidFill>
                <a:latin typeface="Arial" charset="0"/>
              </a:defRPr>
            </a:lvl3pPr>
            <a:lvl4pPr marL="1530271" indent="-218610" defTabSz="924539" eaLnBrk="0" hangingPunct="0">
              <a:defRPr>
                <a:solidFill>
                  <a:schemeClr val="tx1"/>
                </a:solidFill>
                <a:latin typeface="Arial" charset="0"/>
              </a:defRPr>
            </a:lvl4pPr>
            <a:lvl5pPr marL="1967492" indent="-218610" defTabSz="924539" eaLnBrk="0" hangingPunct="0">
              <a:defRPr>
                <a:solidFill>
                  <a:schemeClr val="tx1"/>
                </a:solidFill>
                <a:latin typeface="Arial" charset="0"/>
              </a:defRPr>
            </a:lvl5pPr>
            <a:lvl6pPr marL="2404712" indent="-218610" defTabSz="924539" eaLnBrk="0" fontAlgn="base" hangingPunct="0">
              <a:spcBef>
                <a:spcPct val="0"/>
              </a:spcBef>
              <a:spcAft>
                <a:spcPct val="0"/>
              </a:spcAft>
              <a:defRPr>
                <a:solidFill>
                  <a:schemeClr val="tx1"/>
                </a:solidFill>
                <a:latin typeface="Arial" charset="0"/>
              </a:defRPr>
            </a:lvl6pPr>
            <a:lvl7pPr marL="2841932" indent="-218610" defTabSz="924539" eaLnBrk="0" fontAlgn="base" hangingPunct="0">
              <a:spcBef>
                <a:spcPct val="0"/>
              </a:spcBef>
              <a:spcAft>
                <a:spcPct val="0"/>
              </a:spcAft>
              <a:defRPr>
                <a:solidFill>
                  <a:schemeClr val="tx1"/>
                </a:solidFill>
                <a:latin typeface="Arial" charset="0"/>
              </a:defRPr>
            </a:lvl7pPr>
            <a:lvl8pPr marL="3279153" indent="-218610" defTabSz="924539" eaLnBrk="0" fontAlgn="base" hangingPunct="0">
              <a:spcBef>
                <a:spcPct val="0"/>
              </a:spcBef>
              <a:spcAft>
                <a:spcPct val="0"/>
              </a:spcAft>
              <a:defRPr>
                <a:solidFill>
                  <a:schemeClr val="tx1"/>
                </a:solidFill>
                <a:latin typeface="Arial" charset="0"/>
              </a:defRPr>
            </a:lvl8pPr>
            <a:lvl9pPr marL="3716373" indent="-218610" defTabSz="924539" eaLnBrk="0" fontAlgn="base" hangingPunct="0">
              <a:spcBef>
                <a:spcPct val="0"/>
              </a:spcBef>
              <a:spcAft>
                <a:spcPct val="0"/>
              </a:spcAft>
              <a:defRPr>
                <a:solidFill>
                  <a:schemeClr val="tx1"/>
                </a:solidFill>
                <a:latin typeface="Arial" charset="0"/>
              </a:defRPr>
            </a:lvl9pPr>
          </a:lstStyle>
          <a:p>
            <a:pPr eaLnBrk="1" hangingPunct="1"/>
            <a:fld id="{389CF92B-9A4D-4B70-A4F6-66699618F7FF}" type="slidenum">
              <a:rPr lang="en-US" smtClean="0">
                <a:solidFill>
                  <a:prstClr val="black"/>
                </a:solidFill>
              </a:rPr>
              <a:pPr eaLnBrk="1" hangingPunct="1"/>
              <a:t>2</a:t>
            </a:fld>
            <a:endParaRPr lang="en-US" dirty="0" smtClean="0">
              <a:solidFill>
                <a:prstClr val="black"/>
              </a:solidFill>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B1C21D8-3090-480F-932C-CDEC7A77AD09}" type="slidenum">
              <a:rPr lang="en-US" smtClean="0"/>
              <a:pPr>
                <a:defRPr/>
              </a:pPr>
              <a:t>12</a:t>
            </a:fld>
            <a:endParaRPr lang="en-US"/>
          </a:p>
        </p:txBody>
      </p:sp>
    </p:spTree>
    <p:extLst>
      <p:ext uri="{BB962C8B-B14F-4D97-AF65-F5344CB8AC3E}">
        <p14:creationId xmlns:p14="http://schemas.microsoft.com/office/powerpoint/2010/main" val="6439554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000" b="1" i="0" dirty="0"/>
          </a:p>
        </p:txBody>
      </p:sp>
      <p:sp>
        <p:nvSpPr>
          <p:cNvPr id="4" name="Slide Number Placeholder 3"/>
          <p:cNvSpPr>
            <a:spLocks noGrp="1"/>
          </p:cNvSpPr>
          <p:nvPr>
            <p:ph type="sldNum" sz="quarter" idx="10"/>
          </p:nvPr>
        </p:nvSpPr>
        <p:spPr/>
        <p:txBody>
          <a:bodyPr/>
          <a:lstStyle/>
          <a:p>
            <a:pPr>
              <a:defRPr/>
            </a:pPr>
            <a:fld id="{4B1C21D8-3090-480F-932C-CDEC7A77AD09}" type="slidenum">
              <a:rPr lang="en-US" smtClean="0"/>
              <a:pPr>
                <a:defRPr/>
              </a:pPr>
              <a:t>13</a:t>
            </a:fld>
            <a:endParaRPr lang="en-US"/>
          </a:p>
        </p:txBody>
      </p:sp>
    </p:spTree>
    <p:extLst>
      <p:ext uri="{BB962C8B-B14F-4D97-AF65-F5344CB8AC3E}">
        <p14:creationId xmlns:p14="http://schemas.microsoft.com/office/powerpoint/2010/main" val="372030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eaLnBrk="1" hangingPunct="1">
              <a:spcBef>
                <a:spcPct val="0"/>
              </a:spcBef>
            </a:pPr>
            <a:endParaRPr lang="en-US" sz="1000" dirty="0"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133006-6901-4B50-BC9D-6096A306E73A}" type="slidenum">
              <a:rPr lang="en-US" smtClean="0">
                <a:latin typeface="Arial" charset="0"/>
                <a:cs typeface="Arial" charset="0"/>
              </a:rPr>
              <a:pPr/>
              <a:t>14</a:t>
            </a:fld>
            <a:endParaRPr lang="en-US" smtClean="0">
              <a:latin typeface="Arial" charset="0"/>
              <a:cs typeface="Arial" charset="0"/>
            </a:endParaRPr>
          </a:p>
        </p:txBody>
      </p:sp>
    </p:spTree>
    <p:extLst>
      <p:ext uri="{BB962C8B-B14F-4D97-AF65-F5344CB8AC3E}">
        <p14:creationId xmlns:p14="http://schemas.microsoft.com/office/powerpoint/2010/main" val="2224370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extLst/>
        </p:spPr>
        <p:txBody>
          <a:bodyPr wrap="square" numCol="1" anchor="t" anchorCtr="0" compatLnSpc="1">
            <a:prstTxWarp prst="textNoShape">
              <a:avLst/>
            </a:prstTxWarp>
          </a:bodyPr>
          <a:lstStyle/>
          <a:p>
            <a:endParaRPr lang="en-US" b="1" dirty="0" smtClean="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CD68A8-4D82-413C-A865-76EBB0AAD45F}" type="slidenum">
              <a:rPr lang="en-US" smtClean="0">
                <a:latin typeface="Arial" charset="0"/>
                <a:cs typeface="Arial" charset="0"/>
              </a:rPr>
              <a:pPr/>
              <a:t>15</a:t>
            </a:fld>
            <a:endParaRPr lang="en-US" smtClean="0">
              <a:latin typeface="Arial" charset="0"/>
              <a:cs typeface="Arial" charset="0"/>
            </a:endParaRPr>
          </a:p>
        </p:txBody>
      </p:sp>
    </p:spTree>
    <p:extLst>
      <p:ext uri="{BB962C8B-B14F-4D97-AF65-F5344CB8AC3E}">
        <p14:creationId xmlns:p14="http://schemas.microsoft.com/office/powerpoint/2010/main" val="31428013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B1C21D8-3090-480F-932C-CDEC7A77AD09}" type="slidenum">
              <a:rPr lang="en-US" smtClean="0"/>
              <a:pPr>
                <a:defRPr/>
              </a:pPr>
              <a:t>16</a:t>
            </a:fld>
            <a:endParaRPr lang="en-US"/>
          </a:p>
        </p:txBody>
      </p:sp>
    </p:spTree>
    <p:extLst>
      <p:ext uri="{BB962C8B-B14F-4D97-AF65-F5344CB8AC3E}">
        <p14:creationId xmlns:p14="http://schemas.microsoft.com/office/powerpoint/2010/main" val="1842647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lvl="1"/>
            <a:endParaRPr lang="en-US" b="1" dirty="0"/>
          </a:p>
        </p:txBody>
      </p:sp>
      <p:sp>
        <p:nvSpPr>
          <p:cNvPr id="696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531296-E9EA-4E83-9892-7C6441B4B285}" type="slidenum">
              <a:rPr lang="en-US" smtClean="0">
                <a:latin typeface="Arial" charset="0"/>
                <a:cs typeface="Arial" charset="0"/>
              </a:rPr>
              <a:pPr/>
              <a:t>19</a:t>
            </a:fld>
            <a:endParaRPr lang="en-US" smtClean="0">
              <a:latin typeface="Arial" charset="0"/>
              <a:cs typeface="Arial" charset="0"/>
            </a:endParaRPr>
          </a:p>
        </p:txBody>
      </p:sp>
    </p:spTree>
    <p:extLst>
      <p:ext uri="{BB962C8B-B14F-4D97-AF65-F5344CB8AC3E}">
        <p14:creationId xmlns:p14="http://schemas.microsoft.com/office/powerpoint/2010/main" val="4037793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sz="1000" dirty="0"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8B7CA9-27C0-49C1-997A-72E7D5F5C766}" type="slidenum">
              <a:rPr lang="en-US" smtClean="0">
                <a:latin typeface="Arial" charset="0"/>
                <a:cs typeface="Arial" charset="0"/>
              </a:rPr>
              <a:pPr/>
              <a:t>22</a:t>
            </a:fld>
            <a:endParaRPr lang="en-US" smtClean="0">
              <a:latin typeface="Arial" charset="0"/>
              <a:cs typeface="Arial" charset="0"/>
            </a:endParaRPr>
          </a:p>
        </p:txBody>
      </p:sp>
    </p:spTree>
    <p:extLst>
      <p:ext uri="{BB962C8B-B14F-4D97-AF65-F5344CB8AC3E}">
        <p14:creationId xmlns:p14="http://schemas.microsoft.com/office/powerpoint/2010/main" val="2418794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839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160B519-C988-4F1D-AD26-C7BA655D53E1}" type="slidenum">
              <a:rPr lang="en-US" smtClean="0">
                <a:latin typeface="Arial" charset="0"/>
                <a:cs typeface="Arial" charset="0"/>
              </a:rPr>
              <a:pPr/>
              <a:t>23</a:t>
            </a:fld>
            <a:endParaRPr lang="en-US" smtClean="0">
              <a:latin typeface="Arial" charset="0"/>
              <a:cs typeface="Arial" charset="0"/>
            </a:endParaRPr>
          </a:p>
        </p:txBody>
      </p:sp>
    </p:spTree>
    <p:extLst>
      <p:ext uri="{BB962C8B-B14F-4D97-AF65-F5344CB8AC3E}">
        <p14:creationId xmlns:p14="http://schemas.microsoft.com/office/powerpoint/2010/main" val="1323294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2EB241C-5EFE-40C0-9C2B-EFACF886E002}" type="slidenum">
              <a:rPr lang="en-US" smtClean="0">
                <a:solidFill>
                  <a:prstClr val="black"/>
                </a:solidFill>
              </a:rPr>
              <a:pPr>
                <a:defRPr/>
              </a:pPr>
              <a:t>3</a:t>
            </a:fld>
            <a:endParaRPr lang="en-US" dirty="0">
              <a:solidFill>
                <a:prstClr val="black"/>
              </a:solidFill>
            </a:endParaRPr>
          </a:p>
        </p:txBody>
      </p:sp>
    </p:spTree>
    <p:extLst>
      <p:ext uri="{BB962C8B-B14F-4D97-AF65-F5344CB8AC3E}">
        <p14:creationId xmlns:p14="http://schemas.microsoft.com/office/powerpoint/2010/main" val="800516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ADOT</a:t>
            </a:r>
            <a:r>
              <a:rPr lang="en-US" baseline="0" dirty="0" smtClean="0"/>
              <a:t> has an Affirmative Action Plan (185 pages!) as required by Federal law. The plan considers data from the most recent US census for various job classifications which AODT matches with its job classifications as closely as possible. ADOT’s goals is to have a workforce that is representative of the general population in Arizona. ADOT also has a corresponding Affirmative Action Plan Currently for the period August 2011 through July 2016) which, among other things, is a resource to coordinate efforts in recruiting and promoting a diverse workforce. ADOT must be able to demonstrate good faith efforts to meet those goals. </a:t>
            </a:r>
          </a:p>
          <a:p>
            <a:endParaRPr lang="en-US" baseline="0" dirty="0" smtClean="0"/>
          </a:p>
          <a:p>
            <a:r>
              <a:rPr lang="en-US" baseline="0" dirty="0" smtClean="0"/>
              <a:t>Also ADOT maintains contacts in community organizations to reach out to under represented groups. For example, ADOT works with an Inter Tribal liaison to recruit effectively among Native Americans.  </a:t>
            </a:r>
          </a:p>
          <a:p>
            <a:endParaRPr lang="en-US" baseline="0" dirty="0" smtClean="0"/>
          </a:p>
          <a:p>
            <a:r>
              <a:rPr lang="en-US" baseline="0" dirty="0" smtClean="0"/>
              <a:t>Finally, ADOT has a group called Business Engagement that assists and monitors contractors in administering and attaining Federally mandated DBE goals. This includes fostering apprenticeship programs among under represented groups.  </a:t>
            </a:r>
            <a:endParaRPr lang="en-US" dirty="0"/>
          </a:p>
        </p:txBody>
      </p:sp>
      <p:sp>
        <p:nvSpPr>
          <p:cNvPr id="4" name="Slide Number Placeholder 3"/>
          <p:cNvSpPr>
            <a:spLocks noGrp="1"/>
          </p:cNvSpPr>
          <p:nvPr>
            <p:ph type="sldNum" sz="quarter" idx="10"/>
          </p:nvPr>
        </p:nvSpPr>
        <p:spPr/>
        <p:txBody>
          <a:bodyPr/>
          <a:lstStyle/>
          <a:p>
            <a:pPr>
              <a:defRPr/>
            </a:pPr>
            <a:fld id="{42EB241C-5EFE-40C0-9C2B-EFACF886E002}"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2864838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Audit</a:t>
            </a:r>
            <a:r>
              <a:rPr lang="en-US" baseline="0" dirty="0" smtClean="0"/>
              <a:t> &amp; Analysis follows all ADOT policies in hiring to support the Agency diversity goals. As a result we have a diverse workforce in Audit &amp; Analysis. While I cannot assert with any degree of precision that our profile is similar to that of the Arizona population ( I will leave that the Agency experts!) I can say this is one of the most diverse workforces I have worked with in my 40 year career. Roughly in the United States, Caucasians make up about 62% of the population, Hispanic Americans about 17% and African Americans and Other about 8%.  Women make up about 61% of the audit/accounting profession in the US. ADOT Audit has a workforce of 49% female and 34% under represented groups. </a:t>
            </a:r>
            <a:endParaRPr lang="en-US" dirty="0"/>
          </a:p>
        </p:txBody>
      </p:sp>
      <p:sp>
        <p:nvSpPr>
          <p:cNvPr id="4" name="Slide Number Placeholder 3"/>
          <p:cNvSpPr>
            <a:spLocks noGrp="1"/>
          </p:cNvSpPr>
          <p:nvPr>
            <p:ph type="sldNum" sz="quarter" idx="10"/>
          </p:nvPr>
        </p:nvSpPr>
        <p:spPr/>
        <p:txBody>
          <a:bodyPr/>
          <a:lstStyle/>
          <a:p>
            <a:pPr>
              <a:defRPr/>
            </a:pPr>
            <a:fld id="{42EB241C-5EFE-40C0-9C2B-EFACF886E002}" type="slidenum">
              <a:rPr lang="en-US" smtClean="0">
                <a:solidFill>
                  <a:prstClr val="black"/>
                </a:solidFill>
              </a:rPr>
              <a:pPr>
                <a:defRPr/>
              </a:pPr>
              <a:t>5</a:t>
            </a:fld>
            <a:endParaRPr lang="en-US" dirty="0">
              <a:solidFill>
                <a:prstClr val="black"/>
              </a:solidFill>
            </a:endParaRPr>
          </a:p>
        </p:txBody>
      </p:sp>
    </p:spTree>
    <p:extLst>
      <p:ext uri="{BB962C8B-B14F-4D97-AF65-F5344CB8AC3E}">
        <p14:creationId xmlns:p14="http://schemas.microsoft.com/office/powerpoint/2010/main" val="2864838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2EB241C-5EFE-40C0-9C2B-EFACF886E002}" type="slidenum">
              <a:rPr lang="en-US" smtClean="0">
                <a:solidFill>
                  <a:prstClr val="black"/>
                </a:solidFill>
              </a:rPr>
              <a:pPr>
                <a:defRPr/>
              </a:pPr>
              <a:t>6</a:t>
            </a:fld>
            <a:endParaRPr lang="en-US" dirty="0">
              <a:solidFill>
                <a:prstClr val="black"/>
              </a:solidFill>
            </a:endParaRPr>
          </a:p>
        </p:txBody>
      </p:sp>
    </p:spTree>
    <p:extLst>
      <p:ext uri="{BB962C8B-B14F-4D97-AF65-F5344CB8AC3E}">
        <p14:creationId xmlns:p14="http://schemas.microsoft.com/office/powerpoint/2010/main" val="833420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5" name="Footer Placeholder 4"/>
          <p:cNvSpPr>
            <a:spLocks noGrp="1"/>
          </p:cNvSpPr>
          <p:nvPr>
            <p:ph type="ftr" sz="quarter" idx="11"/>
          </p:nvPr>
        </p:nvSpPr>
        <p:spPr/>
        <p:txBody>
          <a:bodyPr/>
          <a:lstStyle/>
          <a:p>
            <a:endParaRPr lang="en-US">
              <a:solidFill>
                <a:prstClr val="black"/>
              </a:solidFill>
            </a:endParaRPr>
          </a:p>
        </p:txBody>
      </p:sp>
    </p:spTree>
    <p:extLst>
      <p:ext uri="{BB962C8B-B14F-4D97-AF65-F5344CB8AC3E}">
        <p14:creationId xmlns:p14="http://schemas.microsoft.com/office/powerpoint/2010/main" val="3578809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5" name="Footer Placeholder 4"/>
          <p:cNvSpPr>
            <a:spLocks noGrp="1"/>
          </p:cNvSpPr>
          <p:nvPr>
            <p:ph type="ftr" sz="quarter" idx="11"/>
          </p:nvPr>
        </p:nvSpPr>
        <p:spPr/>
        <p:txBody>
          <a:bodyPr/>
          <a:lstStyle/>
          <a:p>
            <a:endParaRPr lang="en-US">
              <a:solidFill>
                <a:prstClr val="black"/>
              </a:solidFill>
            </a:endParaRPr>
          </a:p>
        </p:txBody>
      </p:sp>
    </p:spTree>
    <p:extLst>
      <p:ext uri="{BB962C8B-B14F-4D97-AF65-F5344CB8AC3E}">
        <p14:creationId xmlns:p14="http://schemas.microsoft.com/office/powerpoint/2010/main" val="3578809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2" anchor="t" anchorCtr="0" compatLnSpc="1">
            <a:prstTxWarp prst="textNoShape">
              <a:avLst/>
            </a:prstTxWarp>
          </a:bodyPr>
          <a:lstStyle/>
          <a:p>
            <a:pPr lvl="0"/>
            <a:endParaRPr lang="en-US" sz="1200" b="1" kern="1200" dirty="0">
              <a:solidFill>
                <a:schemeClr val="tx1"/>
              </a:solidFill>
              <a:effectLst/>
              <a:latin typeface="+mn-lt"/>
              <a:ea typeface="+mn-ea"/>
              <a:cs typeface="+mn-cs"/>
            </a:endParaRPr>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31994C3-246D-4728-AD31-B5C154EBD2FD}" type="slidenum">
              <a:rPr lang="en-US" smtClean="0">
                <a:latin typeface="Arial" charset="0"/>
                <a:cs typeface="Arial" charset="0"/>
              </a:rPr>
              <a:pPr/>
              <a:t>10</a:t>
            </a:fld>
            <a:endParaRPr lang="en-US" smtClean="0">
              <a:latin typeface="Arial" charset="0"/>
              <a:cs typeface="Arial" charset="0"/>
            </a:endParaRPr>
          </a:p>
        </p:txBody>
      </p:sp>
    </p:spTree>
    <p:extLst>
      <p:ext uri="{BB962C8B-B14F-4D97-AF65-F5344CB8AC3E}">
        <p14:creationId xmlns:p14="http://schemas.microsoft.com/office/powerpoint/2010/main" val="974017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sz="1000" dirty="0"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8B7CA9-27C0-49C1-997A-72E7D5F5C766}" type="slidenum">
              <a:rPr lang="en-US" smtClean="0">
                <a:latin typeface="Arial" charset="0"/>
                <a:cs typeface="Arial" charset="0"/>
              </a:rPr>
              <a:pPr/>
              <a:t>11</a:t>
            </a:fld>
            <a:endParaRPr lang="en-US" smtClean="0">
              <a:latin typeface="Arial" charset="0"/>
              <a:cs typeface="Arial" charset="0"/>
            </a:endParaRPr>
          </a:p>
        </p:txBody>
      </p:sp>
    </p:spTree>
    <p:extLst>
      <p:ext uri="{BB962C8B-B14F-4D97-AF65-F5344CB8AC3E}">
        <p14:creationId xmlns:p14="http://schemas.microsoft.com/office/powerpoint/2010/main" val="241879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1158844"/>
            <a:ext cx="9144000" cy="4300396"/>
          </a:xfrm>
          <a:prstGeom prst="rect">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a:off x="3886200" y="2130425"/>
            <a:ext cx="4876800" cy="2377567"/>
          </a:xfrm>
        </p:spPr>
        <p:txBody>
          <a:bodyPr>
            <a:noAutofit/>
          </a:bodyPr>
          <a:lstStyle>
            <a:lvl1pPr algn="l">
              <a:defRPr sz="6000" b="0" i="0">
                <a:solidFill>
                  <a:schemeClr val="bg1"/>
                </a:solidFill>
                <a:effectLst/>
                <a:latin typeface="Century Gothic" panose="020B0502020202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886200" y="4764024"/>
            <a:ext cx="4876800" cy="384048"/>
          </a:xfrm>
        </p:spPr>
        <p:txBody>
          <a:bodyPr/>
          <a:lstStyle>
            <a:lvl1pPr marL="0" indent="0" algn="l">
              <a:buNone/>
              <a:defRPr sz="1600">
                <a:solidFill>
                  <a:schemeClr val="bg1"/>
                </a:solidFill>
                <a:latin typeface="Century Gothic" panose="020B0502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Picture Placeholder 8"/>
          <p:cNvSpPr>
            <a:spLocks noGrp="1"/>
          </p:cNvSpPr>
          <p:nvPr>
            <p:ph type="pic" sz="quarter" idx="10"/>
          </p:nvPr>
        </p:nvSpPr>
        <p:spPr>
          <a:xfrm>
            <a:off x="0" y="1752600"/>
            <a:ext cx="3733800" cy="3581400"/>
          </a:xfrm>
        </p:spPr>
        <p:txBody>
          <a:bodyPr rtlCol="0">
            <a:normAutofit/>
          </a:bodyPr>
          <a:lstStyle>
            <a:lvl1pPr>
              <a:defRPr>
                <a:solidFill>
                  <a:schemeClr val="bg1"/>
                </a:solidFill>
              </a:defRPr>
            </a:lvl1pPr>
          </a:lstStyle>
          <a:p>
            <a:pPr lvl="0"/>
            <a:endParaRPr lang="en-US" noProof="0" dirty="0" smtClean="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200">
                <a:latin typeface="Century Gothic" panose="020B0502020202020204" pitchFamily="34" charset="0"/>
              </a:defRPr>
            </a:lvl1pPr>
            <a:lvl2pPr>
              <a:defRPr sz="2000">
                <a:latin typeface="Century Gothic" panose="020B0502020202020204" pitchFamily="34" charset="0"/>
              </a:defRPr>
            </a:lvl2pPr>
            <a:lvl3pPr>
              <a:defRPr sz="2000">
                <a:latin typeface="Century Gothic" panose="020B0502020202020204" pitchFamily="34" charset="0"/>
              </a:defRPr>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4525963"/>
          </a:xfrm>
        </p:spPr>
        <p:txBody>
          <a:bodyPr/>
          <a:lstStyle>
            <a:lvl1pPr>
              <a:defRPr sz="2200">
                <a:latin typeface="Century Gothic" panose="020B0502020202020204" pitchFamily="34" charset="0"/>
              </a:defRPr>
            </a:lvl1pPr>
            <a:lvl2pPr>
              <a:defRPr sz="2000">
                <a:latin typeface="Century Gothic" panose="020B0502020202020204" pitchFamily="34" charset="0"/>
              </a:defRPr>
            </a:lvl2pPr>
            <a:lvl3pPr>
              <a:defRPr sz="2000">
                <a:latin typeface="Century Gothic" panose="020B0502020202020204" pitchFamily="34" charset="0"/>
              </a:defRPr>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Title 1"/>
          <p:cNvSpPr>
            <a:spLocks noGrp="1"/>
          </p:cNvSpPr>
          <p:nvPr>
            <p:ph type="title"/>
          </p:nvPr>
        </p:nvSpPr>
        <p:spPr>
          <a:xfrm>
            <a:off x="457200" y="274638"/>
            <a:ext cx="8229600" cy="563562"/>
          </a:xfrm>
        </p:spPr>
        <p:txBody>
          <a:bodyPr/>
          <a:lstStyle>
            <a:lvl1pPr algn="l">
              <a:defRPr/>
            </a:lvl1pPr>
          </a:lstStyle>
          <a:p>
            <a:r>
              <a:rPr lang="en-US" dirty="0" smtClean="0"/>
              <a:t>Click to edit Master title style</a:t>
            </a:r>
            <a:endParaRPr lang="en-US" dirty="0"/>
          </a:p>
        </p:txBody>
      </p:sp>
      <p:sp>
        <p:nvSpPr>
          <p:cNvPr id="9" name="Text Placeholder 10"/>
          <p:cNvSpPr>
            <a:spLocks noGrp="1"/>
          </p:cNvSpPr>
          <p:nvPr>
            <p:ph type="body" sz="quarter" idx="13"/>
          </p:nvPr>
        </p:nvSpPr>
        <p:spPr>
          <a:xfrm>
            <a:off x="457200" y="762000"/>
            <a:ext cx="8229600" cy="457200"/>
          </a:xfrm>
        </p:spPr>
        <p:txBody>
          <a:bodyPr>
            <a:noAutofit/>
          </a:bodyPr>
          <a:lstStyle>
            <a:lvl1pPr marL="0" indent="0">
              <a:buNone/>
              <a:defRPr sz="1600" baseline="0"/>
            </a:lvl1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0" y="0"/>
            <a:ext cx="9144000" cy="6858000"/>
          </a:xfrm>
        </p:spPr>
        <p:txBody>
          <a:bodyPr rtlCol="0">
            <a:normAutofit/>
          </a:bodyPr>
          <a:lstStyle/>
          <a:p>
            <a:pPr lvl="0"/>
            <a:endParaRPr lang="en-US" noProof="0" dirty="0" smtClean="0"/>
          </a:p>
        </p:txBody>
      </p:sp>
      <p:sp>
        <p:nvSpPr>
          <p:cNvPr id="6" name="Text Placeholder 5"/>
          <p:cNvSpPr>
            <a:spLocks noGrp="1"/>
          </p:cNvSpPr>
          <p:nvPr>
            <p:ph type="body" sz="quarter" idx="10"/>
          </p:nvPr>
        </p:nvSpPr>
        <p:spPr>
          <a:xfrm>
            <a:off x="381000" y="990600"/>
            <a:ext cx="8382000" cy="914400"/>
          </a:xfrm>
        </p:spPr>
        <p:txBody>
          <a:bodyPr/>
          <a:lstStyle>
            <a:lvl1pPr marL="0" indent="0">
              <a:buNone/>
              <a:defRPr sz="2800" baseline="0"/>
            </a:lvl1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1020762"/>
            <a:ext cx="6477000" cy="731838"/>
          </a:xfrm>
          <a:prstGeom prst="rect">
            <a:avLst/>
          </a:prstGeom>
        </p:spPr>
        <p:txBody>
          <a:bodyPr/>
          <a:lstStyle>
            <a:lvl1pPr algn="l">
              <a:defRPr i="0">
                <a:effectLst/>
                <a:latin typeface="Century Gothic" panose="020B0502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1295400" y="2027237"/>
            <a:ext cx="6477000" cy="3992563"/>
          </a:xfrm>
          <a:prstGeom prst="rect">
            <a:avLst/>
          </a:prstGeom>
        </p:spPr>
        <p:txBody>
          <a:bodyPr/>
          <a:lstStyle>
            <a:lvl1pPr>
              <a:defRPr sz="2200">
                <a:latin typeface="Century Gothic" panose="020B0502020202020204" pitchFamily="34" charset="0"/>
              </a:defRPr>
            </a:lvl1pPr>
            <a:lvl2pPr>
              <a:defRPr sz="2000">
                <a:latin typeface="Century Gothic" panose="020B0502020202020204" pitchFamily="34" charset="0"/>
              </a:defRPr>
            </a:lvl2pPr>
            <a:lvl3pPr>
              <a:defRPr sz="2000">
                <a:latin typeface="Century Gothic" panose="020B0502020202020204" pitchFamily="34" charset="0"/>
              </a:defRPr>
            </a:lvl3pPr>
            <a:lvl4pPr>
              <a:defRPr sz="2000">
                <a:latin typeface="Century Gothic" panose="020B0502020202020204" pitchFamily="34" charset="0"/>
              </a:defRPr>
            </a:lvl4pPr>
            <a:lvl5pPr>
              <a:defRPr sz="2000">
                <a:latin typeface="Century Gothic" panose="020B0502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a:xfrm>
            <a:off x="8077200" y="6356350"/>
            <a:ext cx="609600" cy="365125"/>
          </a:xfrm>
          <a:prstGeom prst="rect">
            <a:avLst/>
          </a:prstGeom>
        </p:spPr>
        <p:txBody>
          <a:bodyPr/>
          <a:lstStyle>
            <a:lvl1pPr>
              <a:defRPr sz="1600">
                <a:latin typeface="Century Gothic" panose="020B0502020202020204" pitchFamily="34" charset="0"/>
                <a:cs typeface="Arial" pitchFamily="34" charset="0"/>
              </a:defRPr>
            </a:lvl1pPr>
          </a:lstStyle>
          <a:p>
            <a:pPr>
              <a:defRPr/>
            </a:pPr>
            <a:fld id="{27752D04-4484-40F6-B21A-E148024D5DF1}"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1_Title Slide">
    <p:bg>
      <p:bgPr>
        <a:solidFill>
          <a:schemeClr val="bg1"/>
        </a:solidFill>
        <a:effectLst/>
      </p:bgPr>
    </p:bg>
    <p:spTree>
      <p:nvGrpSpPr>
        <p:cNvPr id="1" name=""/>
        <p:cNvGrpSpPr/>
        <p:nvPr/>
      </p:nvGrpSpPr>
      <p:grpSpPr>
        <a:xfrm>
          <a:off x="0" y="0"/>
          <a:ext cx="0" cy="0"/>
          <a:chOff x="0" y="0"/>
          <a:chExt cx="0" cy="0"/>
        </a:xfrm>
      </p:grpSpPr>
      <p:grpSp>
        <p:nvGrpSpPr>
          <p:cNvPr id="46248" name="Group 168"/>
          <p:cNvGrpSpPr>
            <a:grpSpLocks/>
          </p:cNvGrpSpPr>
          <p:nvPr/>
        </p:nvGrpSpPr>
        <p:grpSpPr bwMode="auto">
          <a:xfrm>
            <a:off x="0" y="-19050"/>
            <a:ext cx="9144000" cy="6877050"/>
            <a:chOff x="0" y="-12"/>
            <a:chExt cx="5760" cy="4332"/>
          </a:xfrm>
        </p:grpSpPr>
        <p:sp>
          <p:nvSpPr>
            <p:cNvPr id="46243" name="Rectangle 163"/>
            <p:cNvSpPr>
              <a:spLocks noChangeArrowheads="1"/>
            </p:cNvSpPr>
            <p:nvPr userDrawn="1"/>
          </p:nvSpPr>
          <p:spPr bwMode="hidden">
            <a:xfrm>
              <a:off x="1104" y="1008"/>
              <a:ext cx="4656" cy="3312"/>
            </a:xfrm>
            <a:prstGeom prst="rect">
              <a:avLst/>
            </a:prstGeom>
            <a:gradFill rotWithShape="0">
              <a:gsLst>
                <a:gs pos="0">
                  <a:schemeClr val="bg2"/>
                </a:gs>
                <a:gs pos="50000">
                  <a:schemeClr val="bg1"/>
                </a:gs>
                <a:gs pos="100000">
                  <a:schemeClr val="bg2"/>
                </a:gs>
              </a:gsLst>
              <a:lin ang="27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6246" name="Group 166"/>
            <p:cNvGrpSpPr>
              <a:grpSpLocks/>
            </p:cNvGrpSpPr>
            <p:nvPr userDrawn="1"/>
          </p:nvGrpSpPr>
          <p:grpSpPr bwMode="auto">
            <a:xfrm>
              <a:off x="0" y="-12"/>
              <a:ext cx="5760" cy="1045"/>
              <a:chOff x="0" y="-9"/>
              <a:chExt cx="5760" cy="1045"/>
            </a:xfrm>
          </p:grpSpPr>
          <p:sp>
            <p:nvSpPr>
              <p:cNvPr id="46087" name="Freeform 7"/>
              <p:cNvSpPr>
                <a:spLocks/>
              </p:cNvSpPr>
              <p:nvPr userDrawn="1"/>
            </p:nvSpPr>
            <p:spPr bwMode="ltGray">
              <a:xfrm>
                <a:off x="0" y="4"/>
                <a:ext cx="5760" cy="1032"/>
              </a:xfrm>
              <a:custGeom>
                <a:avLst/>
                <a:gdLst>
                  <a:gd name="T0" fmla="*/ 4848 w 4848"/>
                  <a:gd name="T1" fmla="*/ 432 h 432"/>
                  <a:gd name="T2" fmla="*/ 0 w 4848"/>
                  <a:gd name="T3" fmla="*/ 432 h 432"/>
                  <a:gd name="T4" fmla="*/ 0 w 4848"/>
                  <a:gd name="T5" fmla="*/ 0 h 432"/>
                  <a:gd name="T6" fmla="*/ 4848 w 4848"/>
                  <a:gd name="T7" fmla="*/ 0 h 432"/>
                  <a:gd name="T8" fmla="*/ 4848 w 4848"/>
                  <a:gd name="T9" fmla="*/ 432 h 432"/>
                </a:gdLst>
                <a:ahLst/>
                <a:cxnLst>
                  <a:cxn ang="0">
                    <a:pos x="T0" y="T1"/>
                  </a:cxn>
                  <a:cxn ang="0">
                    <a:pos x="T2" y="T3"/>
                  </a:cxn>
                  <a:cxn ang="0">
                    <a:pos x="T4" y="T5"/>
                  </a:cxn>
                  <a:cxn ang="0">
                    <a:pos x="T6" y="T7"/>
                  </a:cxn>
                  <a:cxn ang="0">
                    <a:pos x="T8" y="T9"/>
                  </a:cxn>
                </a:cxnLst>
                <a:rect l="0" t="0" r="r" b="b"/>
                <a:pathLst>
                  <a:path w="4848" h="432">
                    <a:moveTo>
                      <a:pt x="4848" y="432"/>
                    </a:moveTo>
                    <a:lnTo>
                      <a:pt x="0" y="432"/>
                    </a:lnTo>
                    <a:lnTo>
                      <a:pt x="0" y="0"/>
                    </a:lnTo>
                    <a:lnTo>
                      <a:pt x="4848" y="0"/>
                    </a:lnTo>
                    <a:lnTo>
                      <a:pt x="4848" y="432"/>
                    </a:lnTo>
                    <a:close/>
                  </a:path>
                </a:pathLst>
              </a:custGeom>
              <a:solidFill>
                <a:schemeClr val="hlink"/>
              </a:solidFill>
              <a:ln>
                <a:noFill/>
              </a:ln>
              <a:effectLst/>
              <a:extLst>
                <a:ext uri="{91240B29-F687-4F45-9708-019B960494DF}">
                  <a14:hiddenLine xmlns:a14="http://schemas.microsoft.com/office/drawing/2010/main" w="9525">
                    <a:solidFill>
                      <a:schemeClr val="bg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6245" name="Group 165"/>
              <p:cNvGrpSpPr>
                <a:grpSpLocks/>
              </p:cNvGrpSpPr>
              <p:nvPr userDrawn="1"/>
            </p:nvGrpSpPr>
            <p:grpSpPr bwMode="auto">
              <a:xfrm>
                <a:off x="333" y="-9"/>
                <a:ext cx="5176" cy="1044"/>
                <a:chOff x="333" y="-9"/>
                <a:chExt cx="5176" cy="1044"/>
              </a:xfrm>
            </p:grpSpPr>
            <p:sp>
              <p:nvSpPr>
                <p:cNvPr id="46090" name="Freeform 10"/>
                <p:cNvSpPr>
                  <a:spLocks/>
                </p:cNvSpPr>
                <p:nvPr userDrawn="1"/>
              </p:nvSpPr>
              <p:spPr bwMode="ltGray">
                <a:xfrm>
                  <a:off x="3230" y="949"/>
                  <a:ext cx="17" cy="20"/>
                </a:xfrm>
                <a:custGeom>
                  <a:avLst/>
                  <a:gdLst>
                    <a:gd name="T0" fmla="*/ 5 w 15"/>
                    <a:gd name="T1" fmla="*/ 11 h 23"/>
                    <a:gd name="T2" fmla="*/ 15 w 15"/>
                    <a:gd name="T3" fmla="*/ 5 h 23"/>
                    <a:gd name="T4" fmla="*/ 13 w 15"/>
                    <a:gd name="T5" fmla="*/ 17 h 23"/>
                    <a:gd name="T6" fmla="*/ 5 w 15"/>
                    <a:gd name="T7" fmla="*/ 11 h 23"/>
                  </a:gdLst>
                  <a:ahLst/>
                  <a:cxnLst>
                    <a:cxn ang="0">
                      <a:pos x="T0" y="T1"/>
                    </a:cxn>
                    <a:cxn ang="0">
                      <a:pos x="T2" y="T3"/>
                    </a:cxn>
                    <a:cxn ang="0">
                      <a:pos x="T4" y="T5"/>
                    </a:cxn>
                    <a:cxn ang="0">
                      <a:pos x="T6" y="T7"/>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1" name="Freeform 11"/>
                <p:cNvSpPr>
                  <a:spLocks/>
                </p:cNvSpPr>
                <p:nvPr userDrawn="1"/>
              </p:nvSpPr>
              <p:spPr bwMode="ltGray">
                <a:xfrm>
                  <a:off x="3406" y="1015"/>
                  <a:ext cx="21" cy="20"/>
                </a:xfrm>
                <a:custGeom>
                  <a:avLst/>
                  <a:gdLst>
                    <a:gd name="T0" fmla="*/ 3 w 20"/>
                    <a:gd name="T1" fmla="*/ 13 h 23"/>
                    <a:gd name="T2" fmla="*/ 11 w 20"/>
                    <a:gd name="T3" fmla="*/ 3 h 23"/>
                    <a:gd name="T4" fmla="*/ 7 w 20"/>
                    <a:gd name="T5" fmla="*/ 19 h 23"/>
                    <a:gd name="T6" fmla="*/ 3 w 20"/>
                    <a:gd name="T7" fmla="*/ 13 h 23"/>
                  </a:gdLst>
                  <a:ahLst/>
                  <a:cxnLst>
                    <a:cxn ang="0">
                      <a:pos x="T0" y="T1"/>
                    </a:cxn>
                    <a:cxn ang="0">
                      <a:pos x="T2" y="T3"/>
                    </a:cxn>
                    <a:cxn ang="0">
                      <a:pos x="T4" y="T5"/>
                    </a:cxn>
                    <a:cxn ang="0">
                      <a:pos x="T6" y="T7"/>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2" name="Freeform 12"/>
                <p:cNvSpPr>
                  <a:spLocks/>
                </p:cNvSpPr>
                <p:nvPr userDrawn="1"/>
              </p:nvSpPr>
              <p:spPr bwMode="ltGray">
                <a:xfrm>
                  <a:off x="2909" y="908"/>
                  <a:ext cx="31" cy="34"/>
                </a:xfrm>
                <a:custGeom>
                  <a:avLst/>
                  <a:gdLst>
                    <a:gd name="T0" fmla="*/ 16 w 30"/>
                    <a:gd name="T1" fmla="*/ 33 h 42"/>
                    <a:gd name="T2" fmla="*/ 8 w 30"/>
                    <a:gd name="T3" fmla="*/ 21 h 42"/>
                    <a:gd name="T4" fmla="*/ 0 w 30"/>
                    <a:gd name="T5" fmla="*/ 9 h 42"/>
                    <a:gd name="T6" fmla="*/ 16 w 30"/>
                    <a:gd name="T7" fmla="*/ 3 h 42"/>
                    <a:gd name="T8" fmla="*/ 30 w 30"/>
                    <a:gd name="T9" fmla="*/ 23 h 42"/>
                    <a:gd name="T10" fmla="*/ 28 w 30"/>
                    <a:gd name="T11" fmla="*/ 31 h 42"/>
                    <a:gd name="T12" fmla="*/ 16 w 30"/>
                    <a:gd name="T13" fmla="*/ 33 h 42"/>
                  </a:gdLst>
                  <a:ahLst/>
                  <a:cxnLst>
                    <a:cxn ang="0">
                      <a:pos x="T0" y="T1"/>
                    </a:cxn>
                    <a:cxn ang="0">
                      <a:pos x="T2" y="T3"/>
                    </a:cxn>
                    <a:cxn ang="0">
                      <a:pos x="T4" y="T5"/>
                    </a:cxn>
                    <a:cxn ang="0">
                      <a:pos x="T6" y="T7"/>
                    </a:cxn>
                    <a:cxn ang="0">
                      <a:pos x="T8" y="T9"/>
                    </a:cxn>
                    <a:cxn ang="0">
                      <a:pos x="T10" y="T11"/>
                    </a:cxn>
                    <a:cxn ang="0">
                      <a:pos x="T12" y="T1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3" name="Freeform 13"/>
                <p:cNvSpPr>
                  <a:spLocks/>
                </p:cNvSpPr>
                <p:nvPr userDrawn="1"/>
              </p:nvSpPr>
              <p:spPr bwMode="ltGray">
                <a:xfrm>
                  <a:off x="2551" y="940"/>
                  <a:ext cx="25" cy="12"/>
                </a:xfrm>
                <a:custGeom>
                  <a:avLst/>
                  <a:gdLst>
                    <a:gd name="T0" fmla="*/ 15 w 25"/>
                    <a:gd name="T1" fmla="*/ 16 h 16"/>
                    <a:gd name="T2" fmla="*/ 3 w 25"/>
                    <a:gd name="T3" fmla="*/ 8 h 16"/>
                    <a:gd name="T4" fmla="*/ 15 w 25"/>
                    <a:gd name="T5" fmla="*/ 0 h 16"/>
                    <a:gd name="T6" fmla="*/ 15 w 25"/>
                    <a:gd name="T7" fmla="*/ 16 h 16"/>
                  </a:gdLst>
                  <a:ahLst/>
                  <a:cxnLst>
                    <a:cxn ang="0">
                      <a:pos x="T0" y="T1"/>
                    </a:cxn>
                    <a:cxn ang="0">
                      <a:pos x="T2" y="T3"/>
                    </a:cxn>
                    <a:cxn ang="0">
                      <a:pos x="T4" y="T5"/>
                    </a:cxn>
                    <a:cxn ang="0">
                      <a:pos x="T6" y="T7"/>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4" name="Freeform 14"/>
                <p:cNvSpPr>
                  <a:spLocks/>
                </p:cNvSpPr>
                <p:nvPr userDrawn="1"/>
              </p:nvSpPr>
              <p:spPr bwMode="ltGray">
                <a:xfrm>
                  <a:off x="2443" y="954"/>
                  <a:ext cx="65" cy="39"/>
                </a:xfrm>
                <a:custGeom>
                  <a:avLst/>
                  <a:gdLst>
                    <a:gd name="T0" fmla="*/ 14 w 65"/>
                    <a:gd name="T1" fmla="*/ 24 h 46"/>
                    <a:gd name="T2" fmla="*/ 30 w 65"/>
                    <a:gd name="T3" fmla="*/ 4 h 46"/>
                    <a:gd name="T4" fmla="*/ 42 w 65"/>
                    <a:gd name="T5" fmla="*/ 0 h 46"/>
                    <a:gd name="T6" fmla="*/ 58 w 65"/>
                    <a:gd name="T7" fmla="*/ 12 h 46"/>
                    <a:gd name="T8" fmla="*/ 32 w 65"/>
                    <a:gd name="T9" fmla="*/ 26 h 46"/>
                    <a:gd name="T10" fmla="*/ 12 w 65"/>
                    <a:gd name="T11" fmla="*/ 46 h 46"/>
                    <a:gd name="T12" fmla="*/ 8 w 65"/>
                    <a:gd name="T13" fmla="*/ 20 h 46"/>
                    <a:gd name="T14" fmla="*/ 12 w 65"/>
                    <a:gd name="T15" fmla="*/ 14 h 46"/>
                    <a:gd name="T16" fmla="*/ 14 w 65"/>
                    <a:gd name="T17" fmla="*/ 2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5" name="Freeform 15"/>
                <p:cNvSpPr>
                  <a:spLocks/>
                </p:cNvSpPr>
                <p:nvPr userDrawn="1"/>
              </p:nvSpPr>
              <p:spPr bwMode="ltGray">
                <a:xfrm>
                  <a:off x="2375" y="952"/>
                  <a:ext cx="68" cy="39"/>
                </a:xfrm>
                <a:custGeom>
                  <a:avLst/>
                  <a:gdLst>
                    <a:gd name="T0" fmla="*/ 0 w 69"/>
                    <a:gd name="T1" fmla="*/ 31 h 47"/>
                    <a:gd name="T2" fmla="*/ 18 w 69"/>
                    <a:gd name="T3" fmla="*/ 25 h 47"/>
                    <a:gd name="T4" fmla="*/ 52 w 69"/>
                    <a:gd name="T5" fmla="*/ 1 h 47"/>
                    <a:gd name="T6" fmla="*/ 64 w 69"/>
                    <a:gd name="T7" fmla="*/ 3 h 47"/>
                    <a:gd name="T8" fmla="*/ 50 w 69"/>
                    <a:gd name="T9" fmla="*/ 19 h 47"/>
                    <a:gd name="T10" fmla="*/ 28 w 69"/>
                    <a:gd name="T11" fmla="*/ 33 h 47"/>
                    <a:gd name="T12" fmla="*/ 22 w 69"/>
                    <a:gd name="T13" fmla="*/ 47 h 47"/>
                    <a:gd name="T14" fmla="*/ 16 w 69"/>
                    <a:gd name="T15" fmla="*/ 45 h 47"/>
                    <a:gd name="T16" fmla="*/ 12 w 69"/>
                    <a:gd name="T17" fmla="*/ 39 h 47"/>
                    <a:gd name="T18" fmla="*/ 0 w 69"/>
                    <a:gd name="T19" fmla="*/ 35 h 47"/>
                    <a:gd name="T20" fmla="*/ 0 w 69"/>
                    <a:gd name="T21" fmla="*/ 3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6" name="Freeform 16"/>
                <p:cNvSpPr>
                  <a:spLocks/>
                </p:cNvSpPr>
                <p:nvPr userDrawn="1"/>
              </p:nvSpPr>
              <p:spPr bwMode="ltGray">
                <a:xfrm>
                  <a:off x="2007" y="739"/>
                  <a:ext cx="354" cy="228"/>
                </a:xfrm>
                <a:custGeom>
                  <a:avLst/>
                  <a:gdLst>
                    <a:gd name="T0" fmla="*/ 10 w 355"/>
                    <a:gd name="T1" fmla="*/ 4 h 277"/>
                    <a:gd name="T2" fmla="*/ 36 w 355"/>
                    <a:gd name="T3" fmla="*/ 18 h 277"/>
                    <a:gd name="T4" fmla="*/ 46 w 355"/>
                    <a:gd name="T5" fmla="*/ 30 h 277"/>
                    <a:gd name="T6" fmla="*/ 76 w 355"/>
                    <a:gd name="T7" fmla="*/ 52 h 277"/>
                    <a:gd name="T8" fmla="*/ 92 w 355"/>
                    <a:gd name="T9" fmla="*/ 66 h 277"/>
                    <a:gd name="T10" fmla="*/ 122 w 355"/>
                    <a:gd name="T11" fmla="*/ 98 h 277"/>
                    <a:gd name="T12" fmla="*/ 136 w 355"/>
                    <a:gd name="T13" fmla="*/ 128 h 277"/>
                    <a:gd name="T14" fmla="*/ 148 w 355"/>
                    <a:gd name="T15" fmla="*/ 132 h 277"/>
                    <a:gd name="T16" fmla="*/ 154 w 355"/>
                    <a:gd name="T17" fmla="*/ 150 h 277"/>
                    <a:gd name="T18" fmla="*/ 176 w 355"/>
                    <a:gd name="T19" fmla="*/ 152 h 277"/>
                    <a:gd name="T20" fmla="*/ 170 w 355"/>
                    <a:gd name="T21" fmla="*/ 196 h 277"/>
                    <a:gd name="T22" fmla="*/ 180 w 355"/>
                    <a:gd name="T23" fmla="*/ 224 h 277"/>
                    <a:gd name="T24" fmla="*/ 198 w 355"/>
                    <a:gd name="T25" fmla="*/ 232 h 277"/>
                    <a:gd name="T26" fmla="*/ 216 w 355"/>
                    <a:gd name="T27" fmla="*/ 234 h 277"/>
                    <a:gd name="T28" fmla="*/ 236 w 355"/>
                    <a:gd name="T29" fmla="*/ 242 h 277"/>
                    <a:gd name="T30" fmla="*/ 254 w 355"/>
                    <a:gd name="T31" fmla="*/ 236 h 277"/>
                    <a:gd name="T32" fmla="*/ 272 w 355"/>
                    <a:gd name="T33" fmla="*/ 248 h 277"/>
                    <a:gd name="T34" fmla="*/ 296 w 355"/>
                    <a:gd name="T35" fmla="*/ 256 h 277"/>
                    <a:gd name="T36" fmla="*/ 314 w 355"/>
                    <a:gd name="T37" fmla="*/ 264 h 277"/>
                    <a:gd name="T38" fmla="*/ 352 w 355"/>
                    <a:gd name="T39" fmla="*/ 266 h 277"/>
                    <a:gd name="T40" fmla="*/ 342 w 355"/>
                    <a:gd name="T41" fmla="*/ 274 h 277"/>
                    <a:gd name="T42" fmla="*/ 322 w 355"/>
                    <a:gd name="T43" fmla="*/ 272 h 277"/>
                    <a:gd name="T44" fmla="*/ 300 w 355"/>
                    <a:gd name="T45" fmla="*/ 270 h 277"/>
                    <a:gd name="T46" fmla="*/ 288 w 355"/>
                    <a:gd name="T47" fmla="*/ 266 h 277"/>
                    <a:gd name="T48" fmla="*/ 252 w 355"/>
                    <a:gd name="T49" fmla="*/ 264 h 277"/>
                    <a:gd name="T50" fmla="*/ 234 w 355"/>
                    <a:gd name="T51" fmla="*/ 260 h 277"/>
                    <a:gd name="T52" fmla="*/ 172 w 355"/>
                    <a:gd name="T53" fmla="*/ 242 h 277"/>
                    <a:gd name="T54" fmla="*/ 160 w 355"/>
                    <a:gd name="T55" fmla="*/ 216 h 277"/>
                    <a:gd name="T56" fmla="*/ 126 w 355"/>
                    <a:gd name="T57" fmla="*/ 200 h 277"/>
                    <a:gd name="T58" fmla="*/ 108 w 355"/>
                    <a:gd name="T59" fmla="*/ 186 h 277"/>
                    <a:gd name="T60" fmla="*/ 94 w 355"/>
                    <a:gd name="T61" fmla="*/ 158 h 277"/>
                    <a:gd name="T62" fmla="*/ 68 w 355"/>
                    <a:gd name="T63" fmla="*/ 108 h 277"/>
                    <a:gd name="T64" fmla="*/ 64 w 355"/>
                    <a:gd name="T65" fmla="*/ 102 h 277"/>
                    <a:gd name="T66" fmla="*/ 58 w 355"/>
                    <a:gd name="T67" fmla="*/ 100 h 277"/>
                    <a:gd name="T68" fmla="*/ 54 w 355"/>
                    <a:gd name="T69" fmla="*/ 88 h 277"/>
                    <a:gd name="T70" fmla="*/ 38 w 355"/>
                    <a:gd name="T71" fmla="*/ 58 h 277"/>
                    <a:gd name="T72" fmla="*/ 20 w 355"/>
                    <a:gd name="T73" fmla="*/ 40 h 277"/>
                    <a:gd name="T74" fmla="*/ 4 w 355"/>
                    <a:gd name="T75" fmla="*/ 22 h 277"/>
                    <a:gd name="T76" fmla="*/ 10 w 355"/>
                    <a:gd name="T77" fmla="*/ 2 h 277"/>
                    <a:gd name="T78" fmla="*/ 10 w 355"/>
                    <a:gd name="T79" fmla="*/ 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7" name="Freeform 17"/>
                <p:cNvSpPr>
                  <a:spLocks/>
                </p:cNvSpPr>
                <p:nvPr userDrawn="1"/>
              </p:nvSpPr>
              <p:spPr bwMode="ltGray">
                <a:xfrm>
                  <a:off x="2222" y="724"/>
                  <a:ext cx="157" cy="167"/>
                </a:xfrm>
                <a:custGeom>
                  <a:avLst/>
                  <a:gdLst>
                    <a:gd name="T0" fmla="*/ 54 w 156"/>
                    <a:gd name="T1" fmla="*/ 66 h 206"/>
                    <a:gd name="T2" fmla="*/ 66 w 156"/>
                    <a:gd name="T3" fmla="*/ 58 h 206"/>
                    <a:gd name="T4" fmla="*/ 68 w 156"/>
                    <a:gd name="T5" fmla="*/ 52 h 206"/>
                    <a:gd name="T6" fmla="*/ 80 w 156"/>
                    <a:gd name="T7" fmla="*/ 44 h 206"/>
                    <a:gd name="T8" fmla="*/ 106 w 156"/>
                    <a:gd name="T9" fmla="*/ 22 h 206"/>
                    <a:gd name="T10" fmla="*/ 112 w 156"/>
                    <a:gd name="T11" fmla="*/ 4 h 206"/>
                    <a:gd name="T12" fmla="*/ 124 w 156"/>
                    <a:gd name="T13" fmla="*/ 0 h 206"/>
                    <a:gd name="T14" fmla="*/ 150 w 156"/>
                    <a:gd name="T15" fmla="*/ 28 h 206"/>
                    <a:gd name="T16" fmla="*/ 146 w 156"/>
                    <a:gd name="T17" fmla="*/ 44 h 206"/>
                    <a:gd name="T18" fmla="*/ 126 w 156"/>
                    <a:gd name="T19" fmla="*/ 64 h 206"/>
                    <a:gd name="T20" fmla="*/ 132 w 156"/>
                    <a:gd name="T21" fmla="*/ 94 h 206"/>
                    <a:gd name="T22" fmla="*/ 142 w 156"/>
                    <a:gd name="T23" fmla="*/ 110 h 206"/>
                    <a:gd name="T24" fmla="*/ 146 w 156"/>
                    <a:gd name="T25" fmla="*/ 128 h 206"/>
                    <a:gd name="T26" fmla="*/ 128 w 156"/>
                    <a:gd name="T27" fmla="*/ 128 h 206"/>
                    <a:gd name="T28" fmla="*/ 116 w 156"/>
                    <a:gd name="T29" fmla="*/ 146 h 206"/>
                    <a:gd name="T30" fmla="*/ 104 w 156"/>
                    <a:gd name="T31" fmla="*/ 156 h 206"/>
                    <a:gd name="T32" fmla="*/ 100 w 156"/>
                    <a:gd name="T33" fmla="*/ 198 h 206"/>
                    <a:gd name="T34" fmla="*/ 88 w 156"/>
                    <a:gd name="T35" fmla="*/ 202 h 206"/>
                    <a:gd name="T36" fmla="*/ 82 w 156"/>
                    <a:gd name="T37" fmla="*/ 206 h 206"/>
                    <a:gd name="T38" fmla="*/ 76 w 156"/>
                    <a:gd name="T39" fmla="*/ 202 h 206"/>
                    <a:gd name="T40" fmla="*/ 72 w 156"/>
                    <a:gd name="T41" fmla="*/ 190 h 206"/>
                    <a:gd name="T42" fmla="*/ 60 w 156"/>
                    <a:gd name="T43" fmla="*/ 186 h 206"/>
                    <a:gd name="T44" fmla="*/ 42 w 156"/>
                    <a:gd name="T45" fmla="*/ 194 h 206"/>
                    <a:gd name="T46" fmla="*/ 28 w 156"/>
                    <a:gd name="T47" fmla="*/ 186 h 206"/>
                    <a:gd name="T48" fmla="*/ 10 w 156"/>
                    <a:gd name="T49" fmla="*/ 148 h 206"/>
                    <a:gd name="T50" fmla="*/ 4 w 156"/>
                    <a:gd name="T51" fmla="*/ 130 h 206"/>
                    <a:gd name="T52" fmla="*/ 0 w 156"/>
                    <a:gd name="T53" fmla="*/ 118 h 206"/>
                    <a:gd name="T54" fmla="*/ 20 w 156"/>
                    <a:gd name="T55" fmla="*/ 96 h 206"/>
                    <a:gd name="T56" fmla="*/ 32 w 156"/>
                    <a:gd name="T57" fmla="*/ 104 h 206"/>
                    <a:gd name="T58" fmla="*/ 34 w 156"/>
                    <a:gd name="T59" fmla="*/ 80 h 206"/>
                    <a:gd name="T60" fmla="*/ 52 w 156"/>
                    <a:gd name="T61" fmla="*/ 70 h 206"/>
                    <a:gd name="T62" fmla="*/ 54 w 156"/>
                    <a:gd name="T63" fmla="*/ 6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8" name="Freeform 18"/>
                <p:cNvSpPr>
                  <a:spLocks/>
                </p:cNvSpPr>
                <p:nvPr userDrawn="1"/>
              </p:nvSpPr>
              <p:spPr bwMode="ltGray">
                <a:xfrm>
                  <a:off x="2375" y="800"/>
                  <a:ext cx="110" cy="32"/>
                </a:xfrm>
                <a:custGeom>
                  <a:avLst/>
                  <a:gdLst>
                    <a:gd name="T0" fmla="*/ 4 w 109"/>
                    <a:gd name="T1" fmla="*/ 32 h 38"/>
                    <a:gd name="T2" fmla="*/ 18 w 109"/>
                    <a:gd name="T3" fmla="*/ 10 h 38"/>
                    <a:gd name="T4" fmla="*/ 46 w 109"/>
                    <a:gd name="T5" fmla="*/ 20 h 38"/>
                    <a:gd name="T6" fmla="*/ 72 w 109"/>
                    <a:gd name="T7" fmla="*/ 14 h 38"/>
                    <a:gd name="T8" fmla="*/ 90 w 109"/>
                    <a:gd name="T9" fmla="*/ 0 h 38"/>
                    <a:gd name="T10" fmla="*/ 76 w 109"/>
                    <a:gd name="T11" fmla="*/ 26 h 38"/>
                    <a:gd name="T12" fmla="*/ 60 w 109"/>
                    <a:gd name="T13" fmla="*/ 38 h 38"/>
                    <a:gd name="T14" fmla="*/ 42 w 109"/>
                    <a:gd name="T15" fmla="*/ 32 h 38"/>
                    <a:gd name="T16" fmla="*/ 14 w 109"/>
                    <a:gd name="T17" fmla="*/ 30 h 38"/>
                    <a:gd name="T18" fmla="*/ 4 w 109"/>
                    <a:gd name="T19" fmla="*/ 3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99" name="Freeform 19"/>
                <p:cNvSpPr>
                  <a:spLocks/>
                </p:cNvSpPr>
                <p:nvPr userDrawn="1"/>
              </p:nvSpPr>
              <p:spPr bwMode="ltGray">
                <a:xfrm>
                  <a:off x="2370" y="839"/>
                  <a:ext cx="75" cy="84"/>
                </a:xfrm>
                <a:custGeom>
                  <a:avLst/>
                  <a:gdLst>
                    <a:gd name="T0" fmla="*/ 8 w 76"/>
                    <a:gd name="T1" fmla="*/ 18 h 104"/>
                    <a:gd name="T2" fmla="*/ 18 w 76"/>
                    <a:gd name="T3" fmla="*/ 0 h 104"/>
                    <a:gd name="T4" fmla="*/ 34 w 76"/>
                    <a:gd name="T5" fmla="*/ 18 h 104"/>
                    <a:gd name="T6" fmla="*/ 62 w 76"/>
                    <a:gd name="T7" fmla="*/ 4 h 104"/>
                    <a:gd name="T8" fmla="*/ 46 w 76"/>
                    <a:gd name="T9" fmla="*/ 34 h 104"/>
                    <a:gd name="T10" fmla="*/ 54 w 76"/>
                    <a:gd name="T11" fmla="*/ 48 h 104"/>
                    <a:gd name="T12" fmla="*/ 58 w 76"/>
                    <a:gd name="T13" fmla="*/ 60 h 104"/>
                    <a:gd name="T14" fmla="*/ 46 w 76"/>
                    <a:gd name="T15" fmla="*/ 74 h 104"/>
                    <a:gd name="T16" fmla="*/ 34 w 76"/>
                    <a:gd name="T17" fmla="*/ 60 h 104"/>
                    <a:gd name="T18" fmla="*/ 22 w 76"/>
                    <a:gd name="T19" fmla="*/ 48 h 104"/>
                    <a:gd name="T20" fmla="*/ 28 w 76"/>
                    <a:gd name="T21" fmla="*/ 68 h 104"/>
                    <a:gd name="T22" fmla="*/ 30 w 76"/>
                    <a:gd name="T23" fmla="*/ 74 h 104"/>
                    <a:gd name="T24" fmla="*/ 20 w 76"/>
                    <a:gd name="T25" fmla="*/ 104 h 104"/>
                    <a:gd name="T26" fmla="*/ 12 w 76"/>
                    <a:gd name="T27" fmla="*/ 102 h 104"/>
                    <a:gd name="T28" fmla="*/ 8 w 76"/>
                    <a:gd name="T29" fmla="*/ 90 h 104"/>
                    <a:gd name="T30" fmla="*/ 0 w 76"/>
                    <a:gd name="T31" fmla="*/ 54 h 104"/>
                    <a:gd name="T32" fmla="*/ 2 w 76"/>
                    <a:gd name="T33" fmla="*/ 30 h 104"/>
                    <a:gd name="T34" fmla="*/ 8 w 76"/>
                    <a:gd name="T35" fmla="*/ 1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0" name="Freeform 20"/>
                <p:cNvSpPr>
                  <a:spLocks/>
                </p:cNvSpPr>
                <p:nvPr userDrawn="1"/>
              </p:nvSpPr>
              <p:spPr bwMode="ltGray">
                <a:xfrm>
                  <a:off x="2497" y="793"/>
                  <a:ext cx="37" cy="49"/>
                </a:xfrm>
                <a:custGeom>
                  <a:avLst/>
                  <a:gdLst>
                    <a:gd name="T0" fmla="*/ 3 w 37"/>
                    <a:gd name="T1" fmla="*/ 28 h 61"/>
                    <a:gd name="T2" fmla="*/ 13 w 37"/>
                    <a:gd name="T3" fmla="*/ 0 h 61"/>
                    <a:gd name="T4" fmla="*/ 15 w 37"/>
                    <a:gd name="T5" fmla="*/ 28 h 61"/>
                    <a:gd name="T6" fmla="*/ 37 w 37"/>
                    <a:gd name="T7" fmla="*/ 38 h 61"/>
                    <a:gd name="T8" fmla="*/ 19 w 37"/>
                    <a:gd name="T9" fmla="*/ 44 h 61"/>
                    <a:gd name="T10" fmla="*/ 5 w 37"/>
                    <a:gd name="T11" fmla="*/ 58 h 61"/>
                    <a:gd name="T12" fmla="*/ 1 w 37"/>
                    <a:gd name="T13" fmla="*/ 34 h 61"/>
                    <a:gd name="T14" fmla="*/ 3 w 37"/>
                    <a:gd name="T15" fmla="*/ 28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1" name="Freeform 21"/>
                <p:cNvSpPr>
                  <a:spLocks/>
                </p:cNvSpPr>
                <p:nvPr userDrawn="1"/>
              </p:nvSpPr>
              <p:spPr bwMode="ltGray">
                <a:xfrm>
                  <a:off x="2506" y="869"/>
                  <a:ext cx="47" cy="24"/>
                </a:xfrm>
                <a:custGeom>
                  <a:avLst/>
                  <a:gdLst>
                    <a:gd name="T0" fmla="*/ 7 w 49"/>
                    <a:gd name="T1" fmla="*/ 0 h 29"/>
                    <a:gd name="T2" fmla="*/ 29 w 49"/>
                    <a:gd name="T3" fmla="*/ 0 h 29"/>
                    <a:gd name="T4" fmla="*/ 49 w 49"/>
                    <a:gd name="T5" fmla="*/ 16 h 29"/>
                    <a:gd name="T6" fmla="*/ 35 w 49"/>
                    <a:gd name="T7" fmla="*/ 14 h 29"/>
                    <a:gd name="T8" fmla="*/ 3 w 49"/>
                    <a:gd name="T9" fmla="*/ 16 h 29"/>
                    <a:gd name="T10" fmla="*/ 7 w 49"/>
                    <a:gd name="T11" fmla="*/ 0 h 29"/>
                  </a:gdLst>
                  <a:ahLst/>
                  <a:cxnLst>
                    <a:cxn ang="0">
                      <a:pos x="T0" y="T1"/>
                    </a:cxn>
                    <a:cxn ang="0">
                      <a:pos x="T2" y="T3"/>
                    </a:cxn>
                    <a:cxn ang="0">
                      <a:pos x="T4" y="T5"/>
                    </a:cxn>
                    <a:cxn ang="0">
                      <a:pos x="T6" y="T7"/>
                    </a:cxn>
                    <a:cxn ang="0">
                      <a:pos x="T8" y="T9"/>
                    </a:cxn>
                    <a:cxn ang="0">
                      <a:pos x="T10" y="T11"/>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2" name="Freeform 22"/>
                <p:cNvSpPr>
                  <a:spLocks/>
                </p:cNvSpPr>
                <p:nvPr userDrawn="1"/>
              </p:nvSpPr>
              <p:spPr bwMode="ltGray">
                <a:xfrm>
                  <a:off x="2555" y="832"/>
                  <a:ext cx="61" cy="42"/>
                </a:xfrm>
                <a:custGeom>
                  <a:avLst/>
                  <a:gdLst>
                    <a:gd name="T0" fmla="*/ 21 w 61"/>
                    <a:gd name="T1" fmla="*/ 38 h 48"/>
                    <a:gd name="T2" fmla="*/ 15 w 61"/>
                    <a:gd name="T3" fmla="*/ 26 h 48"/>
                    <a:gd name="T4" fmla="*/ 3 w 61"/>
                    <a:gd name="T5" fmla="*/ 22 h 48"/>
                    <a:gd name="T6" fmla="*/ 13 w 61"/>
                    <a:gd name="T7" fmla="*/ 8 h 48"/>
                    <a:gd name="T8" fmla="*/ 25 w 61"/>
                    <a:gd name="T9" fmla="*/ 0 h 48"/>
                    <a:gd name="T10" fmla="*/ 49 w 61"/>
                    <a:gd name="T11" fmla="*/ 10 h 48"/>
                    <a:gd name="T12" fmla="*/ 53 w 61"/>
                    <a:gd name="T13" fmla="*/ 20 h 48"/>
                    <a:gd name="T14" fmla="*/ 61 w 61"/>
                    <a:gd name="T15" fmla="*/ 32 h 48"/>
                    <a:gd name="T16" fmla="*/ 41 w 61"/>
                    <a:gd name="T17" fmla="*/ 38 h 48"/>
                    <a:gd name="T18" fmla="*/ 23 w 61"/>
                    <a:gd name="T19" fmla="*/ 44 h 48"/>
                    <a:gd name="T20" fmla="*/ 21 w 61"/>
                    <a:gd name="T21" fmla="*/ 3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3" name="Freeform 23"/>
                <p:cNvSpPr>
                  <a:spLocks/>
                </p:cNvSpPr>
                <p:nvPr userDrawn="1"/>
              </p:nvSpPr>
              <p:spPr bwMode="ltGray">
                <a:xfrm>
                  <a:off x="2572" y="852"/>
                  <a:ext cx="286" cy="149"/>
                </a:xfrm>
                <a:custGeom>
                  <a:avLst/>
                  <a:gdLst>
                    <a:gd name="T0" fmla="*/ 46 w 286"/>
                    <a:gd name="T1" fmla="*/ 28 h 182"/>
                    <a:gd name="T2" fmla="*/ 36 w 286"/>
                    <a:gd name="T3" fmla="*/ 14 h 182"/>
                    <a:gd name="T4" fmla="*/ 26 w 286"/>
                    <a:gd name="T5" fmla="*/ 30 h 182"/>
                    <a:gd name="T6" fmla="*/ 0 w 286"/>
                    <a:gd name="T7" fmla="*/ 24 h 182"/>
                    <a:gd name="T8" fmla="*/ 10 w 286"/>
                    <a:gd name="T9" fmla="*/ 42 h 182"/>
                    <a:gd name="T10" fmla="*/ 16 w 286"/>
                    <a:gd name="T11" fmla="*/ 62 h 182"/>
                    <a:gd name="T12" fmla="*/ 24 w 286"/>
                    <a:gd name="T13" fmla="*/ 48 h 182"/>
                    <a:gd name="T14" fmla="*/ 30 w 286"/>
                    <a:gd name="T15" fmla="*/ 44 h 182"/>
                    <a:gd name="T16" fmla="*/ 48 w 286"/>
                    <a:gd name="T17" fmla="*/ 56 h 182"/>
                    <a:gd name="T18" fmla="*/ 70 w 286"/>
                    <a:gd name="T19" fmla="*/ 62 h 182"/>
                    <a:gd name="T20" fmla="*/ 88 w 286"/>
                    <a:gd name="T21" fmla="*/ 72 h 182"/>
                    <a:gd name="T22" fmla="*/ 106 w 286"/>
                    <a:gd name="T23" fmla="*/ 102 h 182"/>
                    <a:gd name="T24" fmla="*/ 104 w 286"/>
                    <a:gd name="T25" fmla="*/ 122 h 182"/>
                    <a:gd name="T26" fmla="*/ 98 w 286"/>
                    <a:gd name="T27" fmla="*/ 134 h 182"/>
                    <a:gd name="T28" fmla="*/ 122 w 286"/>
                    <a:gd name="T29" fmla="*/ 128 h 182"/>
                    <a:gd name="T30" fmla="*/ 140 w 286"/>
                    <a:gd name="T31" fmla="*/ 140 h 182"/>
                    <a:gd name="T32" fmla="*/ 168 w 286"/>
                    <a:gd name="T33" fmla="*/ 148 h 182"/>
                    <a:gd name="T34" fmla="*/ 174 w 286"/>
                    <a:gd name="T35" fmla="*/ 146 h 182"/>
                    <a:gd name="T36" fmla="*/ 168 w 286"/>
                    <a:gd name="T37" fmla="*/ 134 h 182"/>
                    <a:gd name="T38" fmla="*/ 178 w 286"/>
                    <a:gd name="T39" fmla="*/ 136 h 182"/>
                    <a:gd name="T40" fmla="*/ 186 w 286"/>
                    <a:gd name="T41" fmla="*/ 118 h 182"/>
                    <a:gd name="T42" fmla="*/ 202 w 286"/>
                    <a:gd name="T43" fmla="*/ 122 h 182"/>
                    <a:gd name="T44" fmla="*/ 214 w 286"/>
                    <a:gd name="T45" fmla="*/ 130 h 182"/>
                    <a:gd name="T46" fmla="*/ 244 w 286"/>
                    <a:gd name="T47" fmla="*/ 168 h 182"/>
                    <a:gd name="T48" fmla="*/ 262 w 286"/>
                    <a:gd name="T49" fmla="*/ 178 h 182"/>
                    <a:gd name="T50" fmla="*/ 284 w 286"/>
                    <a:gd name="T51" fmla="*/ 170 h 182"/>
                    <a:gd name="T52" fmla="*/ 268 w 286"/>
                    <a:gd name="T53" fmla="*/ 160 h 182"/>
                    <a:gd name="T54" fmla="*/ 256 w 286"/>
                    <a:gd name="T55" fmla="*/ 138 h 182"/>
                    <a:gd name="T56" fmla="*/ 250 w 286"/>
                    <a:gd name="T57" fmla="*/ 132 h 182"/>
                    <a:gd name="T58" fmla="*/ 248 w 286"/>
                    <a:gd name="T59" fmla="*/ 122 h 182"/>
                    <a:gd name="T60" fmla="*/ 236 w 286"/>
                    <a:gd name="T61" fmla="*/ 116 h 182"/>
                    <a:gd name="T62" fmla="*/ 240 w 286"/>
                    <a:gd name="T63" fmla="*/ 96 h 182"/>
                    <a:gd name="T64" fmla="*/ 220 w 286"/>
                    <a:gd name="T65" fmla="*/ 86 h 182"/>
                    <a:gd name="T66" fmla="*/ 210 w 286"/>
                    <a:gd name="T67" fmla="*/ 70 h 182"/>
                    <a:gd name="T68" fmla="*/ 190 w 286"/>
                    <a:gd name="T69" fmla="*/ 54 h 182"/>
                    <a:gd name="T70" fmla="*/ 168 w 286"/>
                    <a:gd name="T71" fmla="*/ 38 h 182"/>
                    <a:gd name="T72" fmla="*/ 156 w 286"/>
                    <a:gd name="T73" fmla="*/ 34 h 182"/>
                    <a:gd name="T74" fmla="*/ 120 w 286"/>
                    <a:gd name="T75" fmla="*/ 16 h 182"/>
                    <a:gd name="T76" fmla="*/ 102 w 286"/>
                    <a:gd name="T77" fmla="*/ 4 h 182"/>
                    <a:gd name="T78" fmla="*/ 96 w 286"/>
                    <a:gd name="T79" fmla="*/ 0 h 182"/>
                    <a:gd name="T80" fmla="*/ 70 w 286"/>
                    <a:gd name="T81" fmla="*/ 10 h 182"/>
                    <a:gd name="T82" fmla="*/ 56 w 286"/>
                    <a:gd name="T83" fmla="*/ 32 h 182"/>
                    <a:gd name="T84" fmla="*/ 46 w 286"/>
                    <a:gd name="T85" fmla="*/ 2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4" name="Freeform 24"/>
                <p:cNvSpPr>
                  <a:spLocks/>
                </p:cNvSpPr>
                <p:nvPr userDrawn="1"/>
              </p:nvSpPr>
              <p:spPr bwMode="ltGray">
                <a:xfrm>
                  <a:off x="2820" y="866"/>
                  <a:ext cx="78" cy="64"/>
                </a:xfrm>
                <a:custGeom>
                  <a:avLst/>
                  <a:gdLst>
                    <a:gd name="T0" fmla="*/ 1 w 78"/>
                    <a:gd name="T1" fmla="*/ 58 h 78"/>
                    <a:gd name="T2" fmla="*/ 27 w 78"/>
                    <a:gd name="T3" fmla="*/ 60 h 78"/>
                    <a:gd name="T4" fmla="*/ 45 w 78"/>
                    <a:gd name="T5" fmla="*/ 48 h 78"/>
                    <a:gd name="T6" fmla="*/ 57 w 78"/>
                    <a:gd name="T7" fmla="*/ 30 h 78"/>
                    <a:gd name="T8" fmla="*/ 43 w 78"/>
                    <a:gd name="T9" fmla="*/ 14 h 78"/>
                    <a:gd name="T10" fmla="*/ 43 w 78"/>
                    <a:gd name="T11" fmla="*/ 4 h 78"/>
                    <a:gd name="T12" fmla="*/ 71 w 78"/>
                    <a:gd name="T13" fmla="*/ 26 h 78"/>
                    <a:gd name="T14" fmla="*/ 67 w 78"/>
                    <a:gd name="T15" fmla="*/ 54 h 78"/>
                    <a:gd name="T16" fmla="*/ 33 w 78"/>
                    <a:gd name="T17" fmla="*/ 78 h 78"/>
                    <a:gd name="T18" fmla="*/ 9 w 78"/>
                    <a:gd name="T19" fmla="*/ 66 h 78"/>
                    <a:gd name="T20" fmla="*/ 3 w 78"/>
                    <a:gd name="T21" fmla="*/ 62 h 78"/>
                    <a:gd name="T22" fmla="*/ 1 w 78"/>
                    <a:gd name="T23" fmla="*/ 5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5" name="Freeform 25"/>
                <p:cNvSpPr>
                  <a:spLocks/>
                </p:cNvSpPr>
                <p:nvPr userDrawn="1"/>
              </p:nvSpPr>
              <p:spPr bwMode="ltGray">
                <a:xfrm>
                  <a:off x="2984" y="732"/>
                  <a:ext cx="19" cy="14"/>
                </a:xfrm>
                <a:custGeom>
                  <a:avLst/>
                  <a:gdLst>
                    <a:gd name="T0" fmla="*/ 3 w 17"/>
                    <a:gd name="T1" fmla="*/ 4 h 18"/>
                    <a:gd name="T2" fmla="*/ 3 w 17"/>
                    <a:gd name="T3" fmla="*/ 14 h 18"/>
                    <a:gd name="T4" fmla="*/ 3 w 17"/>
                    <a:gd name="T5" fmla="*/ 4 h 18"/>
                  </a:gdLst>
                  <a:ahLst/>
                  <a:cxnLst>
                    <a:cxn ang="0">
                      <a:pos x="T0" y="T1"/>
                    </a:cxn>
                    <a:cxn ang="0">
                      <a:pos x="T2" y="T3"/>
                    </a:cxn>
                    <a:cxn ang="0">
                      <a:pos x="T4" y="T5"/>
                    </a:cxn>
                  </a:cxnLst>
                  <a:rect l="0" t="0" r="r" b="b"/>
                  <a:pathLst>
                    <a:path w="17" h="18">
                      <a:moveTo>
                        <a:pt x="3" y="4"/>
                      </a:moveTo>
                      <a:cubicBezTo>
                        <a:pt x="17" y="7"/>
                        <a:pt x="16" y="18"/>
                        <a:pt x="3" y="14"/>
                      </a:cubicBezTo>
                      <a:cubicBezTo>
                        <a:pt x="0" y="6"/>
                        <a:pt x="7" y="0"/>
                        <a:pt x="3" y="4"/>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6" name="Freeform 26"/>
                <p:cNvSpPr>
                  <a:spLocks/>
                </p:cNvSpPr>
                <p:nvPr userDrawn="1"/>
              </p:nvSpPr>
              <p:spPr bwMode="ltGray">
                <a:xfrm>
                  <a:off x="3083" y="830"/>
                  <a:ext cx="26" cy="19"/>
                </a:xfrm>
                <a:custGeom>
                  <a:avLst/>
                  <a:gdLst>
                    <a:gd name="T0" fmla="*/ 8 w 26"/>
                    <a:gd name="T1" fmla="*/ 14 h 22"/>
                    <a:gd name="T2" fmla="*/ 14 w 26"/>
                    <a:gd name="T3" fmla="*/ 0 h 22"/>
                    <a:gd name="T4" fmla="*/ 14 w 26"/>
                    <a:gd name="T5" fmla="*/ 22 h 22"/>
                    <a:gd name="T6" fmla="*/ 8 w 26"/>
                    <a:gd name="T7" fmla="*/ 14 h 22"/>
                  </a:gdLst>
                  <a:ahLst/>
                  <a:cxnLst>
                    <a:cxn ang="0">
                      <a:pos x="T0" y="T1"/>
                    </a:cxn>
                    <a:cxn ang="0">
                      <a:pos x="T2" y="T3"/>
                    </a:cxn>
                    <a:cxn ang="0">
                      <a:pos x="T4" y="T5"/>
                    </a:cxn>
                    <a:cxn ang="0">
                      <a:pos x="T6" y="T7"/>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7" name="Freeform 27"/>
                <p:cNvSpPr>
                  <a:spLocks/>
                </p:cNvSpPr>
                <p:nvPr userDrawn="1"/>
              </p:nvSpPr>
              <p:spPr bwMode="ltGray">
                <a:xfrm>
                  <a:off x="2766" y="610"/>
                  <a:ext cx="19" cy="12"/>
                </a:xfrm>
                <a:custGeom>
                  <a:avLst/>
                  <a:gdLst>
                    <a:gd name="T0" fmla="*/ 7 w 20"/>
                    <a:gd name="T1" fmla="*/ 12 h 15"/>
                    <a:gd name="T2" fmla="*/ 17 w 20"/>
                    <a:gd name="T3" fmla="*/ 2 h 15"/>
                    <a:gd name="T4" fmla="*/ 9 w 20"/>
                    <a:gd name="T5" fmla="*/ 12 h 15"/>
                    <a:gd name="T6" fmla="*/ 7 w 20"/>
                    <a:gd name="T7" fmla="*/ 12 h 15"/>
                  </a:gdLst>
                  <a:ahLst/>
                  <a:cxnLst>
                    <a:cxn ang="0">
                      <a:pos x="T0" y="T1"/>
                    </a:cxn>
                    <a:cxn ang="0">
                      <a:pos x="T2" y="T3"/>
                    </a:cxn>
                    <a:cxn ang="0">
                      <a:pos x="T4" y="T5"/>
                    </a:cxn>
                    <a:cxn ang="0">
                      <a:pos x="T6" y="T7"/>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8" name="Freeform 28"/>
                <p:cNvSpPr>
                  <a:spLocks/>
                </p:cNvSpPr>
                <p:nvPr userDrawn="1"/>
              </p:nvSpPr>
              <p:spPr bwMode="ltGray">
                <a:xfrm>
                  <a:off x="2600" y="712"/>
                  <a:ext cx="19" cy="12"/>
                </a:xfrm>
                <a:custGeom>
                  <a:avLst/>
                  <a:gdLst>
                    <a:gd name="T0" fmla="*/ 7 w 20"/>
                    <a:gd name="T1" fmla="*/ 12 h 15"/>
                    <a:gd name="T2" fmla="*/ 15 w 20"/>
                    <a:gd name="T3" fmla="*/ 2 h 15"/>
                    <a:gd name="T4" fmla="*/ 15 w 20"/>
                    <a:gd name="T5" fmla="*/ 14 h 15"/>
                    <a:gd name="T6" fmla="*/ 7 w 20"/>
                    <a:gd name="T7" fmla="*/ 12 h 15"/>
                  </a:gdLst>
                  <a:ahLst/>
                  <a:cxnLst>
                    <a:cxn ang="0">
                      <a:pos x="T0" y="T1"/>
                    </a:cxn>
                    <a:cxn ang="0">
                      <a:pos x="T2" y="T3"/>
                    </a:cxn>
                    <a:cxn ang="0">
                      <a:pos x="T4" y="T5"/>
                    </a:cxn>
                    <a:cxn ang="0">
                      <a:pos x="T6" y="T7"/>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09" name="Freeform 29"/>
                <p:cNvSpPr>
                  <a:spLocks/>
                </p:cNvSpPr>
                <p:nvPr userDrawn="1"/>
              </p:nvSpPr>
              <p:spPr bwMode="ltGray">
                <a:xfrm>
                  <a:off x="2417" y="680"/>
                  <a:ext cx="80" cy="66"/>
                </a:xfrm>
                <a:custGeom>
                  <a:avLst/>
                  <a:gdLst>
                    <a:gd name="T0" fmla="*/ 0 w 80"/>
                    <a:gd name="T1" fmla="*/ 50 h 80"/>
                    <a:gd name="T2" fmla="*/ 14 w 80"/>
                    <a:gd name="T3" fmla="*/ 24 h 80"/>
                    <a:gd name="T4" fmla="*/ 26 w 80"/>
                    <a:gd name="T5" fmla="*/ 20 h 80"/>
                    <a:gd name="T6" fmla="*/ 48 w 80"/>
                    <a:gd name="T7" fmla="*/ 18 h 80"/>
                    <a:gd name="T8" fmla="*/ 58 w 80"/>
                    <a:gd name="T9" fmla="*/ 0 h 80"/>
                    <a:gd name="T10" fmla="*/ 80 w 80"/>
                    <a:gd name="T11" fmla="*/ 40 h 80"/>
                    <a:gd name="T12" fmla="*/ 70 w 80"/>
                    <a:gd name="T13" fmla="*/ 56 h 80"/>
                    <a:gd name="T14" fmla="*/ 54 w 80"/>
                    <a:gd name="T15" fmla="*/ 62 h 80"/>
                    <a:gd name="T16" fmla="*/ 48 w 80"/>
                    <a:gd name="T17" fmla="*/ 80 h 80"/>
                    <a:gd name="T18" fmla="*/ 32 w 80"/>
                    <a:gd name="T19" fmla="*/ 68 h 80"/>
                    <a:gd name="T20" fmla="*/ 38 w 80"/>
                    <a:gd name="T21" fmla="*/ 52 h 80"/>
                    <a:gd name="T22" fmla="*/ 30 w 80"/>
                    <a:gd name="T23" fmla="*/ 28 h 80"/>
                    <a:gd name="T24" fmla="*/ 20 w 80"/>
                    <a:gd name="T25" fmla="*/ 48 h 80"/>
                    <a:gd name="T26" fmla="*/ 8 w 80"/>
                    <a:gd name="T27" fmla="*/ 56 h 80"/>
                    <a:gd name="T28" fmla="*/ 0 w 80"/>
                    <a:gd name="T29" fmla="*/ 5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10" name="Freeform 30"/>
                <p:cNvSpPr>
                  <a:spLocks/>
                </p:cNvSpPr>
                <p:nvPr userDrawn="1"/>
              </p:nvSpPr>
              <p:spPr bwMode="ltGray">
                <a:xfrm>
                  <a:off x="2391" y="541"/>
                  <a:ext cx="94" cy="142"/>
                </a:xfrm>
                <a:custGeom>
                  <a:avLst/>
                  <a:gdLst>
                    <a:gd name="T0" fmla="*/ 14 w 94"/>
                    <a:gd name="T1" fmla="*/ 96 h 174"/>
                    <a:gd name="T2" fmla="*/ 26 w 94"/>
                    <a:gd name="T3" fmla="*/ 128 h 174"/>
                    <a:gd name="T4" fmla="*/ 32 w 94"/>
                    <a:gd name="T5" fmla="*/ 108 h 174"/>
                    <a:gd name="T6" fmla="*/ 52 w 94"/>
                    <a:gd name="T7" fmla="*/ 100 h 174"/>
                    <a:gd name="T8" fmla="*/ 46 w 94"/>
                    <a:gd name="T9" fmla="*/ 124 h 174"/>
                    <a:gd name="T10" fmla="*/ 66 w 94"/>
                    <a:gd name="T11" fmla="*/ 126 h 174"/>
                    <a:gd name="T12" fmla="*/ 76 w 94"/>
                    <a:gd name="T13" fmla="*/ 142 h 174"/>
                    <a:gd name="T14" fmla="*/ 58 w 94"/>
                    <a:gd name="T15" fmla="*/ 148 h 174"/>
                    <a:gd name="T16" fmla="*/ 74 w 94"/>
                    <a:gd name="T17" fmla="*/ 174 h 174"/>
                    <a:gd name="T18" fmla="*/ 84 w 94"/>
                    <a:gd name="T19" fmla="*/ 154 h 174"/>
                    <a:gd name="T20" fmla="*/ 82 w 94"/>
                    <a:gd name="T21" fmla="*/ 112 h 174"/>
                    <a:gd name="T22" fmla="*/ 60 w 94"/>
                    <a:gd name="T23" fmla="*/ 106 h 174"/>
                    <a:gd name="T24" fmla="*/ 50 w 94"/>
                    <a:gd name="T25" fmla="*/ 82 h 174"/>
                    <a:gd name="T26" fmla="*/ 34 w 94"/>
                    <a:gd name="T27" fmla="*/ 82 h 174"/>
                    <a:gd name="T28" fmla="*/ 30 w 94"/>
                    <a:gd name="T29" fmla="*/ 70 h 174"/>
                    <a:gd name="T30" fmla="*/ 42 w 94"/>
                    <a:gd name="T31" fmla="*/ 42 h 174"/>
                    <a:gd name="T32" fmla="*/ 30 w 94"/>
                    <a:gd name="T33" fmla="*/ 0 h 174"/>
                    <a:gd name="T34" fmla="*/ 18 w 94"/>
                    <a:gd name="T35" fmla="*/ 22 h 174"/>
                    <a:gd name="T36" fmla="*/ 4 w 94"/>
                    <a:gd name="T37" fmla="*/ 46 h 174"/>
                    <a:gd name="T38" fmla="*/ 14 w 94"/>
                    <a:gd name="T39" fmla="*/ 76 h 174"/>
                    <a:gd name="T40" fmla="*/ 14 w 94"/>
                    <a:gd name="T41" fmla="*/ 9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11" name="Freeform 31"/>
                <p:cNvSpPr>
                  <a:spLocks/>
                </p:cNvSpPr>
                <p:nvPr userDrawn="1"/>
              </p:nvSpPr>
              <p:spPr bwMode="ltGray">
                <a:xfrm>
                  <a:off x="2415" y="644"/>
                  <a:ext cx="32" cy="41"/>
                </a:xfrm>
                <a:custGeom>
                  <a:avLst/>
                  <a:gdLst>
                    <a:gd name="T0" fmla="*/ 6 w 32"/>
                    <a:gd name="T1" fmla="*/ 24 h 50"/>
                    <a:gd name="T2" fmla="*/ 12 w 32"/>
                    <a:gd name="T3" fmla="*/ 0 h 50"/>
                    <a:gd name="T4" fmla="*/ 20 w 32"/>
                    <a:gd name="T5" fmla="*/ 16 h 50"/>
                    <a:gd name="T6" fmla="*/ 22 w 32"/>
                    <a:gd name="T7" fmla="*/ 24 h 50"/>
                    <a:gd name="T8" fmla="*/ 28 w 32"/>
                    <a:gd name="T9" fmla="*/ 26 h 50"/>
                    <a:gd name="T10" fmla="*/ 32 w 32"/>
                    <a:gd name="T11" fmla="*/ 38 h 50"/>
                    <a:gd name="T12" fmla="*/ 18 w 32"/>
                    <a:gd name="T13" fmla="*/ 50 h 50"/>
                    <a:gd name="T14" fmla="*/ 6 w 32"/>
                    <a:gd name="T15" fmla="*/ 24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12" name="Freeform 32"/>
                <p:cNvSpPr>
                  <a:spLocks/>
                </p:cNvSpPr>
                <p:nvPr userDrawn="1"/>
              </p:nvSpPr>
              <p:spPr bwMode="ltGray">
                <a:xfrm>
                  <a:off x="2349" y="654"/>
                  <a:ext cx="45" cy="41"/>
                </a:xfrm>
                <a:custGeom>
                  <a:avLst/>
                  <a:gdLst>
                    <a:gd name="T0" fmla="*/ 0 w 43"/>
                    <a:gd name="T1" fmla="*/ 44 h 50"/>
                    <a:gd name="T2" fmla="*/ 22 w 43"/>
                    <a:gd name="T3" fmla="*/ 20 h 50"/>
                    <a:gd name="T4" fmla="*/ 36 w 43"/>
                    <a:gd name="T5" fmla="*/ 0 h 50"/>
                    <a:gd name="T6" fmla="*/ 24 w 43"/>
                    <a:gd name="T7" fmla="*/ 28 h 50"/>
                    <a:gd name="T8" fmla="*/ 2 w 43"/>
                    <a:gd name="T9" fmla="*/ 50 h 50"/>
                    <a:gd name="T10" fmla="*/ 0 w 43"/>
                    <a:gd name="T11" fmla="*/ 44 h 50"/>
                  </a:gdLst>
                  <a:ahLst/>
                  <a:cxnLst>
                    <a:cxn ang="0">
                      <a:pos x="T0" y="T1"/>
                    </a:cxn>
                    <a:cxn ang="0">
                      <a:pos x="T2" y="T3"/>
                    </a:cxn>
                    <a:cxn ang="0">
                      <a:pos x="T4" y="T5"/>
                    </a:cxn>
                    <a:cxn ang="0">
                      <a:pos x="T6" y="T7"/>
                    </a:cxn>
                    <a:cxn ang="0">
                      <a:pos x="T8" y="T9"/>
                    </a:cxn>
                    <a:cxn ang="0">
                      <a:pos x="T10" y="T11"/>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13" name="Freeform 33"/>
                <p:cNvSpPr>
                  <a:spLocks/>
                </p:cNvSpPr>
                <p:nvPr userDrawn="1"/>
              </p:nvSpPr>
              <p:spPr bwMode="ltGray">
                <a:xfrm>
                  <a:off x="4808" y="597"/>
                  <a:ext cx="701" cy="438"/>
                </a:xfrm>
                <a:custGeom>
                  <a:avLst/>
                  <a:gdLst>
                    <a:gd name="T0" fmla="*/ 21 w 471"/>
                    <a:gd name="T1" fmla="*/ 280 h 281"/>
                    <a:gd name="T2" fmla="*/ 24 w 471"/>
                    <a:gd name="T3" fmla="*/ 250 h 281"/>
                    <a:gd name="T4" fmla="*/ 22 w 471"/>
                    <a:gd name="T5" fmla="*/ 245 h 281"/>
                    <a:gd name="T6" fmla="*/ 16 w 471"/>
                    <a:gd name="T7" fmla="*/ 218 h 281"/>
                    <a:gd name="T8" fmla="*/ 4 w 471"/>
                    <a:gd name="T9" fmla="*/ 215 h 281"/>
                    <a:gd name="T10" fmla="*/ 0 w 471"/>
                    <a:gd name="T11" fmla="*/ 191 h 281"/>
                    <a:gd name="T12" fmla="*/ 12 w 471"/>
                    <a:gd name="T13" fmla="*/ 180 h 281"/>
                    <a:gd name="T14" fmla="*/ 6 w 471"/>
                    <a:gd name="T15" fmla="*/ 165 h 281"/>
                    <a:gd name="T16" fmla="*/ 2 w 471"/>
                    <a:gd name="T17" fmla="*/ 160 h 281"/>
                    <a:gd name="T18" fmla="*/ 28 w 471"/>
                    <a:gd name="T19" fmla="*/ 120 h 281"/>
                    <a:gd name="T20" fmla="*/ 44 w 471"/>
                    <a:gd name="T21" fmla="*/ 96 h 281"/>
                    <a:gd name="T22" fmla="*/ 42 w 471"/>
                    <a:gd name="T23" fmla="*/ 70 h 281"/>
                    <a:gd name="T24" fmla="*/ 24 w 471"/>
                    <a:gd name="T25" fmla="*/ 43 h 281"/>
                    <a:gd name="T26" fmla="*/ 20 w 471"/>
                    <a:gd name="T27" fmla="*/ 32 h 281"/>
                    <a:gd name="T28" fmla="*/ 26 w 471"/>
                    <a:gd name="T29" fmla="*/ 36 h 281"/>
                    <a:gd name="T30" fmla="*/ 48 w 471"/>
                    <a:gd name="T31" fmla="*/ 35 h 281"/>
                    <a:gd name="T32" fmla="*/ 64 w 471"/>
                    <a:gd name="T33" fmla="*/ 11 h 281"/>
                    <a:gd name="T34" fmla="*/ 82 w 471"/>
                    <a:gd name="T35" fmla="*/ 0 h 281"/>
                    <a:gd name="T36" fmla="*/ 88 w 471"/>
                    <a:gd name="T37" fmla="*/ 2 h 281"/>
                    <a:gd name="T38" fmla="*/ 92 w 471"/>
                    <a:gd name="T39" fmla="*/ 9 h 281"/>
                    <a:gd name="T40" fmla="*/ 98 w 471"/>
                    <a:gd name="T41" fmla="*/ 5 h 281"/>
                    <a:gd name="T42" fmla="*/ 110 w 471"/>
                    <a:gd name="T43" fmla="*/ 8 h 281"/>
                    <a:gd name="T44" fmla="*/ 116 w 471"/>
                    <a:gd name="T45" fmla="*/ 9 h 281"/>
                    <a:gd name="T46" fmla="*/ 141 w 471"/>
                    <a:gd name="T47" fmla="*/ 14 h 281"/>
                    <a:gd name="T48" fmla="*/ 155 w 471"/>
                    <a:gd name="T49" fmla="*/ 24 h 281"/>
                    <a:gd name="T50" fmla="*/ 167 w 471"/>
                    <a:gd name="T51" fmla="*/ 17 h 281"/>
                    <a:gd name="T52" fmla="*/ 173 w 471"/>
                    <a:gd name="T53" fmla="*/ 14 h 281"/>
                    <a:gd name="T54" fmla="*/ 195 w 471"/>
                    <a:gd name="T55" fmla="*/ 14 h 281"/>
                    <a:gd name="T56" fmla="*/ 211 w 471"/>
                    <a:gd name="T57" fmla="*/ 32 h 281"/>
                    <a:gd name="T58" fmla="*/ 231 w 471"/>
                    <a:gd name="T59" fmla="*/ 59 h 281"/>
                    <a:gd name="T60" fmla="*/ 245 w 471"/>
                    <a:gd name="T61" fmla="*/ 70 h 281"/>
                    <a:gd name="T62" fmla="*/ 257 w 471"/>
                    <a:gd name="T63" fmla="*/ 68 h 281"/>
                    <a:gd name="T64" fmla="*/ 270 w 471"/>
                    <a:gd name="T65" fmla="*/ 65 h 281"/>
                    <a:gd name="T66" fmla="*/ 290 w 471"/>
                    <a:gd name="T67" fmla="*/ 71 h 281"/>
                    <a:gd name="T68" fmla="*/ 300 w 471"/>
                    <a:gd name="T69" fmla="*/ 81 h 281"/>
                    <a:gd name="T70" fmla="*/ 308 w 471"/>
                    <a:gd name="T71" fmla="*/ 90 h 281"/>
                    <a:gd name="T72" fmla="*/ 318 w 471"/>
                    <a:gd name="T73" fmla="*/ 111 h 281"/>
                    <a:gd name="T74" fmla="*/ 322 w 471"/>
                    <a:gd name="T75" fmla="*/ 120 h 281"/>
                    <a:gd name="T76" fmla="*/ 324 w 471"/>
                    <a:gd name="T77" fmla="*/ 125 h 281"/>
                    <a:gd name="T78" fmla="*/ 310 w 471"/>
                    <a:gd name="T79" fmla="*/ 142 h 281"/>
                    <a:gd name="T80" fmla="*/ 322 w 471"/>
                    <a:gd name="T81" fmla="*/ 141 h 281"/>
                    <a:gd name="T82" fmla="*/ 342 w 471"/>
                    <a:gd name="T83" fmla="*/ 155 h 281"/>
                    <a:gd name="T84" fmla="*/ 364 w 471"/>
                    <a:gd name="T85" fmla="*/ 157 h 281"/>
                    <a:gd name="T86" fmla="*/ 380 w 471"/>
                    <a:gd name="T87" fmla="*/ 168 h 281"/>
                    <a:gd name="T88" fmla="*/ 382 w 471"/>
                    <a:gd name="T89" fmla="*/ 172 h 281"/>
                    <a:gd name="T90" fmla="*/ 382 w 471"/>
                    <a:gd name="T91" fmla="*/ 176 h 281"/>
                    <a:gd name="T92" fmla="*/ 394 w 471"/>
                    <a:gd name="T93" fmla="*/ 172 h 281"/>
                    <a:gd name="T94" fmla="*/ 400 w 471"/>
                    <a:gd name="T95" fmla="*/ 171 h 281"/>
                    <a:gd name="T96" fmla="*/ 439 w 471"/>
                    <a:gd name="T97" fmla="*/ 185 h 281"/>
                    <a:gd name="T98" fmla="*/ 447 w 471"/>
                    <a:gd name="T99" fmla="*/ 199 h 281"/>
                    <a:gd name="T100" fmla="*/ 465 w 471"/>
                    <a:gd name="T101" fmla="*/ 201 h 281"/>
                    <a:gd name="T102" fmla="*/ 471 w 471"/>
                    <a:gd name="T103" fmla="*/ 215 h 281"/>
                    <a:gd name="T104" fmla="*/ 451 w 471"/>
                    <a:gd name="T105" fmla="*/ 258 h 281"/>
                    <a:gd name="T106" fmla="*/ 435 w 471"/>
                    <a:gd name="T107" fmla="*/ 28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14" name="Freeform 34"/>
                <p:cNvSpPr>
                  <a:spLocks/>
                </p:cNvSpPr>
                <p:nvPr userDrawn="1"/>
              </p:nvSpPr>
              <p:spPr bwMode="ltGray">
                <a:xfrm>
                  <a:off x="3880" y="-7"/>
                  <a:ext cx="984" cy="692"/>
                </a:xfrm>
                <a:custGeom>
                  <a:avLst/>
                  <a:gdLst>
                    <a:gd name="T0" fmla="*/ 406 w 984"/>
                    <a:gd name="T1" fmla="*/ 6 h 844"/>
                    <a:gd name="T2" fmla="*/ 502 w 984"/>
                    <a:gd name="T3" fmla="*/ 34 h 844"/>
                    <a:gd name="T4" fmla="*/ 550 w 984"/>
                    <a:gd name="T5" fmla="*/ 38 h 844"/>
                    <a:gd name="T6" fmla="*/ 578 w 984"/>
                    <a:gd name="T7" fmla="*/ 130 h 844"/>
                    <a:gd name="T8" fmla="*/ 586 w 984"/>
                    <a:gd name="T9" fmla="*/ 90 h 844"/>
                    <a:gd name="T10" fmla="*/ 606 w 984"/>
                    <a:gd name="T11" fmla="*/ 70 h 844"/>
                    <a:gd name="T12" fmla="*/ 642 w 984"/>
                    <a:gd name="T13" fmla="*/ 126 h 844"/>
                    <a:gd name="T14" fmla="*/ 682 w 984"/>
                    <a:gd name="T15" fmla="*/ 98 h 844"/>
                    <a:gd name="T16" fmla="*/ 706 w 984"/>
                    <a:gd name="T17" fmla="*/ 86 h 844"/>
                    <a:gd name="T18" fmla="*/ 762 w 984"/>
                    <a:gd name="T19" fmla="*/ 2 h 844"/>
                    <a:gd name="T20" fmla="*/ 798 w 984"/>
                    <a:gd name="T21" fmla="*/ 70 h 844"/>
                    <a:gd name="T22" fmla="*/ 798 w 984"/>
                    <a:gd name="T23" fmla="*/ 130 h 844"/>
                    <a:gd name="T24" fmla="*/ 790 w 984"/>
                    <a:gd name="T25" fmla="*/ 158 h 844"/>
                    <a:gd name="T26" fmla="*/ 766 w 984"/>
                    <a:gd name="T27" fmla="*/ 162 h 844"/>
                    <a:gd name="T28" fmla="*/ 762 w 984"/>
                    <a:gd name="T29" fmla="*/ 186 h 844"/>
                    <a:gd name="T30" fmla="*/ 802 w 984"/>
                    <a:gd name="T31" fmla="*/ 226 h 844"/>
                    <a:gd name="T32" fmla="*/ 786 w 984"/>
                    <a:gd name="T33" fmla="*/ 322 h 844"/>
                    <a:gd name="T34" fmla="*/ 830 w 984"/>
                    <a:gd name="T35" fmla="*/ 414 h 844"/>
                    <a:gd name="T36" fmla="*/ 854 w 984"/>
                    <a:gd name="T37" fmla="*/ 450 h 844"/>
                    <a:gd name="T38" fmla="*/ 830 w 984"/>
                    <a:gd name="T39" fmla="*/ 450 h 844"/>
                    <a:gd name="T40" fmla="*/ 746 w 984"/>
                    <a:gd name="T41" fmla="*/ 378 h 844"/>
                    <a:gd name="T42" fmla="*/ 678 w 984"/>
                    <a:gd name="T43" fmla="*/ 402 h 844"/>
                    <a:gd name="T44" fmla="*/ 590 w 984"/>
                    <a:gd name="T45" fmla="*/ 442 h 844"/>
                    <a:gd name="T46" fmla="*/ 642 w 984"/>
                    <a:gd name="T47" fmla="*/ 578 h 844"/>
                    <a:gd name="T48" fmla="*/ 710 w 984"/>
                    <a:gd name="T49" fmla="*/ 610 h 844"/>
                    <a:gd name="T50" fmla="*/ 738 w 984"/>
                    <a:gd name="T51" fmla="*/ 550 h 844"/>
                    <a:gd name="T52" fmla="*/ 774 w 984"/>
                    <a:gd name="T53" fmla="*/ 570 h 844"/>
                    <a:gd name="T54" fmla="*/ 766 w 984"/>
                    <a:gd name="T55" fmla="*/ 630 h 844"/>
                    <a:gd name="T56" fmla="*/ 802 w 984"/>
                    <a:gd name="T57" fmla="*/ 670 h 844"/>
                    <a:gd name="T58" fmla="*/ 838 w 984"/>
                    <a:gd name="T59" fmla="*/ 658 h 844"/>
                    <a:gd name="T60" fmla="*/ 922 w 984"/>
                    <a:gd name="T61" fmla="*/ 806 h 844"/>
                    <a:gd name="T62" fmla="*/ 942 w 984"/>
                    <a:gd name="T63" fmla="*/ 826 h 844"/>
                    <a:gd name="T64" fmla="*/ 874 w 984"/>
                    <a:gd name="T65" fmla="*/ 810 h 844"/>
                    <a:gd name="T66" fmla="*/ 830 w 984"/>
                    <a:gd name="T67" fmla="*/ 758 h 844"/>
                    <a:gd name="T68" fmla="*/ 778 w 984"/>
                    <a:gd name="T69" fmla="*/ 710 h 844"/>
                    <a:gd name="T70" fmla="*/ 702 w 984"/>
                    <a:gd name="T71" fmla="*/ 662 h 844"/>
                    <a:gd name="T72" fmla="*/ 614 w 984"/>
                    <a:gd name="T73" fmla="*/ 646 h 844"/>
                    <a:gd name="T74" fmla="*/ 506 w 984"/>
                    <a:gd name="T75" fmla="*/ 594 h 844"/>
                    <a:gd name="T76" fmla="*/ 462 w 984"/>
                    <a:gd name="T77" fmla="*/ 506 h 844"/>
                    <a:gd name="T78" fmla="*/ 430 w 984"/>
                    <a:gd name="T79" fmla="*/ 462 h 844"/>
                    <a:gd name="T80" fmla="*/ 382 w 984"/>
                    <a:gd name="T81" fmla="*/ 430 h 844"/>
                    <a:gd name="T82" fmla="*/ 342 w 984"/>
                    <a:gd name="T83" fmla="*/ 370 h 844"/>
                    <a:gd name="T84" fmla="*/ 354 w 984"/>
                    <a:gd name="T85" fmla="*/ 414 h 844"/>
                    <a:gd name="T86" fmla="*/ 418 w 984"/>
                    <a:gd name="T87" fmla="*/ 494 h 844"/>
                    <a:gd name="T88" fmla="*/ 422 w 984"/>
                    <a:gd name="T89" fmla="*/ 526 h 844"/>
                    <a:gd name="T90" fmla="*/ 394 w 984"/>
                    <a:gd name="T91" fmla="*/ 498 h 844"/>
                    <a:gd name="T92" fmla="*/ 354 w 984"/>
                    <a:gd name="T93" fmla="*/ 466 h 844"/>
                    <a:gd name="T94" fmla="*/ 314 w 984"/>
                    <a:gd name="T95" fmla="*/ 402 h 844"/>
                    <a:gd name="T96" fmla="*/ 266 w 984"/>
                    <a:gd name="T97" fmla="*/ 346 h 844"/>
                    <a:gd name="T98" fmla="*/ 210 w 984"/>
                    <a:gd name="T99" fmla="*/ 314 h 844"/>
                    <a:gd name="T100" fmla="*/ 154 w 984"/>
                    <a:gd name="T101" fmla="*/ 238 h 844"/>
                    <a:gd name="T102" fmla="*/ 66 w 984"/>
                    <a:gd name="T103" fmla="*/ 66 h 844"/>
                    <a:gd name="T104" fmla="*/ 34 w 984"/>
                    <a:gd name="T105" fmla="*/ 38 h 844"/>
                    <a:gd name="T106" fmla="*/ 46 w 984"/>
                    <a:gd name="T107" fmla="*/ 22 h 844"/>
                    <a:gd name="T108" fmla="*/ 102 w 984"/>
                    <a:gd name="T109" fmla="*/ 70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15" name="Freeform 35"/>
                <p:cNvSpPr>
                  <a:spLocks/>
                </p:cNvSpPr>
                <p:nvPr userDrawn="1"/>
              </p:nvSpPr>
              <p:spPr bwMode="ltGray">
                <a:xfrm>
                  <a:off x="3577" y="490"/>
                  <a:ext cx="36" cy="39"/>
                </a:xfrm>
                <a:custGeom>
                  <a:avLst/>
                  <a:gdLst>
                    <a:gd name="T0" fmla="*/ 6 w 36"/>
                    <a:gd name="T1" fmla="*/ 28 h 48"/>
                    <a:gd name="T2" fmla="*/ 10 w 36"/>
                    <a:gd name="T3" fmla="*/ 48 h 48"/>
                    <a:gd name="T4" fmla="*/ 6 w 36"/>
                    <a:gd name="T5" fmla="*/ 28 h 48"/>
                  </a:gdLst>
                  <a:ahLst/>
                  <a:cxnLst>
                    <a:cxn ang="0">
                      <a:pos x="T0" y="T1"/>
                    </a:cxn>
                    <a:cxn ang="0">
                      <a:pos x="T2" y="T3"/>
                    </a:cxn>
                    <a:cxn ang="0">
                      <a:pos x="T4" y="T5"/>
                    </a:cxn>
                  </a:cxnLst>
                  <a:rect l="0" t="0" r="r" b="b"/>
                  <a:pathLst>
                    <a:path w="36" h="48">
                      <a:moveTo>
                        <a:pt x="6" y="28"/>
                      </a:moveTo>
                      <a:cubicBezTo>
                        <a:pt x="25" y="0"/>
                        <a:pt x="36" y="31"/>
                        <a:pt x="10" y="48"/>
                      </a:cubicBezTo>
                      <a:cubicBezTo>
                        <a:pt x="0" y="34"/>
                        <a:pt x="0" y="40"/>
                        <a:pt x="6" y="2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16" name="Freeform 36"/>
                <p:cNvSpPr>
                  <a:spLocks/>
                </p:cNvSpPr>
                <p:nvPr userDrawn="1"/>
              </p:nvSpPr>
              <p:spPr bwMode="ltGray">
                <a:xfrm>
                  <a:off x="3549" y="475"/>
                  <a:ext cx="38" cy="29"/>
                </a:xfrm>
                <a:custGeom>
                  <a:avLst/>
                  <a:gdLst>
                    <a:gd name="T0" fmla="*/ 0 w 36"/>
                    <a:gd name="T1" fmla="*/ 5 h 37"/>
                    <a:gd name="T2" fmla="*/ 12 w 36"/>
                    <a:gd name="T3" fmla="*/ 1 h 37"/>
                    <a:gd name="T4" fmla="*/ 36 w 36"/>
                    <a:gd name="T5" fmla="*/ 17 h 37"/>
                    <a:gd name="T6" fmla="*/ 8 w 36"/>
                    <a:gd name="T7" fmla="*/ 17 h 37"/>
                    <a:gd name="T8" fmla="*/ 0 w 36"/>
                    <a:gd name="T9" fmla="*/ 5 h 37"/>
                  </a:gdLst>
                  <a:ahLst/>
                  <a:cxnLst>
                    <a:cxn ang="0">
                      <a:pos x="T0" y="T1"/>
                    </a:cxn>
                    <a:cxn ang="0">
                      <a:pos x="T2" y="T3"/>
                    </a:cxn>
                    <a:cxn ang="0">
                      <a:pos x="T4" y="T5"/>
                    </a:cxn>
                    <a:cxn ang="0">
                      <a:pos x="T6" y="T7"/>
                    </a:cxn>
                    <a:cxn ang="0">
                      <a:pos x="T8" y="T9"/>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17" name="Freeform 37"/>
                <p:cNvSpPr>
                  <a:spLocks/>
                </p:cNvSpPr>
                <p:nvPr userDrawn="1"/>
              </p:nvSpPr>
              <p:spPr bwMode="ltGray">
                <a:xfrm>
                  <a:off x="4686" y="394"/>
                  <a:ext cx="171" cy="81"/>
                </a:xfrm>
                <a:custGeom>
                  <a:avLst/>
                  <a:gdLst>
                    <a:gd name="T0" fmla="*/ 0 w 170"/>
                    <a:gd name="T1" fmla="*/ 49 h 96"/>
                    <a:gd name="T2" fmla="*/ 28 w 170"/>
                    <a:gd name="T3" fmla="*/ 25 h 96"/>
                    <a:gd name="T4" fmla="*/ 56 w 170"/>
                    <a:gd name="T5" fmla="*/ 21 h 96"/>
                    <a:gd name="T6" fmla="*/ 80 w 170"/>
                    <a:gd name="T7" fmla="*/ 9 h 96"/>
                    <a:gd name="T8" fmla="*/ 64 w 170"/>
                    <a:gd name="T9" fmla="*/ 25 h 96"/>
                    <a:gd name="T10" fmla="*/ 124 w 170"/>
                    <a:gd name="T11" fmla="*/ 49 h 96"/>
                    <a:gd name="T12" fmla="*/ 160 w 170"/>
                    <a:gd name="T13" fmla="*/ 65 h 96"/>
                    <a:gd name="T14" fmla="*/ 116 w 170"/>
                    <a:gd name="T15" fmla="*/ 77 h 96"/>
                    <a:gd name="T16" fmla="*/ 88 w 170"/>
                    <a:gd name="T17" fmla="*/ 57 h 96"/>
                    <a:gd name="T18" fmla="*/ 76 w 170"/>
                    <a:gd name="T19" fmla="*/ 53 h 96"/>
                    <a:gd name="T20" fmla="*/ 24 w 170"/>
                    <a:gd name="T21" fmla="*/ 41 h 96"/>
                    <a:gd name="T22" fmla="*/ 0 w 170"/>
                    <a:gd name="T23" fmla="*/ 4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18" name="Freeform 38"/>
                <p:cNvSpPr>
                  <a:spLocks/>
                </p:cNvSpPr>
                <p:nvPr userDrawn="1"/>
              </p:nvSpPr>
              <p:spPr bwMode="ltGray">
                <a:xfrm>
                  <a:off x="4867" y="460"/>
                  <a:ext cx="138" cy="37"/>
                </a:xfrm>
                <a:custGeom>
                  <a:avLst/>
                  <a:gdLst>
                    <a:gd name="T0" fmla="*/ 0 w 138"/>
                    <a:gd name="T1" fmla="*/ 0 h 44"/>
                    <a:gd name="T2" fmla="*/ 52 w 138"/>
                    <a:gd name="T3" fmla="*/ 4 h 44"/>
                    <a:gd name="T4" fmla="*/ 88 w 138"/>
                    <a:gd name="T5" fmla="*/ 24 h 44"/>
                    <a:gd name="T6" fmla="*/ 112 w 138"/>
                    <a:gd name="T7" fmla="*/ 20 h 44"/>
                    <a:gd name="T8" fmla="*/ 108 w 138"/>
                    <a:gd name="T9" fmla="*/ 44 h 44"/>
                    <a:gd name="T10" fmla="*/ 64 w 138"/>
                    <a:gd name="T11" fmla="*/ 40 h 44"/>
                    <a:gd name="T12" fmla="*/ 0 w 138"/>
                    <a:gd name="T13" fmla="*/ 36 h 44"/>
                    <a:gd name="T14" fmla="*/ 28 w 138"/>
                    <a:gd name="T15" fmla="*/ 20 h 44"/>
                    <a:gd name="T16" fmla="*/ 0 w 138"/>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19" name="Freeform 39"/>
                <p:cNvSpPr>
                  <a:spLocks/>
                </p:cNvSpPr>
                <p:nvPr userDrawn="1"/>
              </p:nvSpPr>
              <p:spPr bwMode="ltGray">
                <a:xfrm>
                  <a:off x="4794" y="480"/>
                  <a:ext cx="56" cy="34"/>
                </a:xfrm>
                <a:custGeom>
                  <a:avLst/>
                  <a:gdLst>
                    <a:gd name="T0" fmla="*/ 17 w 57"/>
                    <a:gd name="T1" fmla="*/ 25 h 42"/>
                    <a:gd name="T2" fmla="*/ 37 w 57"/>
                    <a:gd name="T3" fmla="*/ 13 h 42"/>
                    <a:gd name="T4" fmla="*/ 17 w 57"/>
                    <a:gd name="T5" fmla="*/ 25 h 42"/>
                  </a:gdLst>
                  <a:ahLst/>
                  <a:cxnLst>
                    <a:cxn ang="0">
                      <a:pos x="T0" y="T1"/>
                    </a:cxn>
                    <a:cxn ang="0">
                      <a:pos x="T2" y="T3"/>
                    </a:cxn>
                    <a:cxn ang="0">
                      <a:pos x="T4" y="T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20" name="Freeform 40"/>
                <p:cNvSpPr>
                  <a:spLocks/>
                </p:cNvSpPr>
                <p:nvPr userDrawn="1"/>
              </p:nvSpPr>
              <p:spPr bwMode="ltGray">
                <a:xfrm>
                  <a:off x="4757" y="375"/>
                  <a:ext cx="37" cy="44"/>
                </a:xfrm>
                <a:custGeom>
                  <a:avLst/>
                  <a:gdLst>
                    <a:gd name="T0" fmla="*/ 19 w 39"/>
                    <a:gd name="T1" fmla="*/ 32 h 52"/>
                    <a:gd name="T2" fmla="*/ 19 w 39"/>
                    <a:gd name="T3" fmla="*/ 0 h 52"/>
                    <a:gd name="T4" fmla="*/ 19 w 39"/>
                    <a:gd name="T5" fmla="*/ 32 h 52"/>
                  </a:gdLst>
                  <a:ahLst/>
                  <a:cxnLst>
                    <a:cxn ang="0">
                      <a:pos x="T0" y="T1"/>
                    </a:cxn>
                    <a:cxn ang="0">
                      <a:pos x="T2" y="T3"/>
                    </a:cxn>
                    <a:cxn ang="0">
                      <a:pos x="T4" y="T5"/>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21" name="Freeform 41"/>
                <p:cNvSpPr>
                  <a:spLocks/>
                </p:cNvSpPr>
                <p:nvPr userDrawn="1"/>
              </p:nvSpPr>
              <p:spPr bwMode="ltGray">
                <a:xfrm>
                  <a:off x="5054" y="507"/>
                  <a:ext cx="45" cy="66"/>
                </a:xfrm>
                <a:custGeom>
                  <a:avLst/>
                  <a:gdLst>
                    <a:gd name="T0" fmla="*/ 4 w 44"/>
                    <a:gd name="T1" fmla="*/ 9 h 80"/>
                    <a:gd name="T2" fmla="*/ 20 w 44"/>
                    <a:gd name="T3" fmla="*/ 33 h 80"/>
                    <a:gd name="T4" fmla="*/ 24 w 44"/>
                    <a:gd name="T5" fmla="*/ 49 h 80"/>
                    <a:gd name="T6" fmla="*/ 36 w 44"/>
                    <a:gd name="T7" fmla="*/ 53 h 80"/>
                    <a:gd name="T8" fmla="*/ 24 w 44"/>
                    <a:gd name="T9" fmla="*/ 73 h 80"/>
                    <a:gd name="T10" fmla="*/ 0 w 44"/>
                    <a:gd name="T11" fmla="*/ 21 h 80"/>
                    <a:gd name="T12" fmla="*/ 4 w 44"/>
                    <a:gd name="T13" fmla="*/ 9 h 80"/>
                  </a:gdLst>
                  <a:ahLst/>
                  <a:cxnLst>
                    <a:cxn ang="0">
                      <a:pos x="T0" y="T1"/>
                    </a:cxn>
                    <a:cxn ang="0">
                      <a:pos x="T2" y="T3"/>
                    </a:cxn>
                    <a:cxn ang="0">
                      <a:pos x="T4" y="T5"/>
                    </a:cxn>
                    <a:cxn ang="0">
                      <a:pos x="T6" y="T7"/>
                    </a:cxn>
                    <a:cxn ang="0">
                      <a:pos x="T8" y="T9"/>
                    </a:cxn>
                    <a:cxn ang="0">
                      <a:pos x="T10" y="T11"/>
                    </a:cxn>
                    <a:cxn ang="0">
                      <a:pos x="T12" y="T13"/>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22" name="Freeform 42"/>
                <p:cNvSpPr>
                  <a:spLocks/>
                </p:cNvSpPr>
                <p:nvPr userDrawn="1"/>
              </p:nvSpPr>
              <p:spPr bwMode="ltGray">
                <a:xfrm>
                  <a:off x="4260" y="6"/>
                  <a:ext cx="480" cy="100"/>
                </a:xfrm>
                <a:custGeom>
                  <a:avLst/>
                  <a:gdLst>
                    <a:gd name="T0" fmla="*/ 220 w 323"/>
                    <a:gd name="T1" fmla="*/ 1 h 64"/>
                    <a:gd name="T2" fmla="*/ 231 w 323"/>
                    <a:gd name="T3" fmla="*/ 8 h 64"/>
                    <a:gd name="T4" fmla="*/ 235 w 323"/>
                    <a:gd name="T5" fmla="*/ 0 h 64"/>
                    <a:gd name="T6" fmla="*/ 265 w 323"/>
                    <a:gd name="T7" fmla="*/ 0 h 64"/>
                    <a:gd name="T8" fmla="*/ 287 w 323"/>
                    <a:gd name="T9" fmla="*/ 17 h 64"/>
                    <a:gd name="T10" fmla="*/ 319 w 323"/>
                    <a:gd name="T11" fmla="*/ 10 h 64"/>
                    <a:gd name="T12" fmla="*/ 314 w 323"/>
                    <a:gd name="T13" fmla="*/ 29 h 64"/>
                    <a:gd name="T14" fmla="*/ 298 w 323"/>
                    <a:gd name="T15" fmla="*/ 46 h 64"/>
                    <a:gd name="T16" fmla="*/ 295 w 323"/>
                    <a:gd name="T17" fmla="*/ 29 h 64"/>
                    <a:gd name="T18" fmla="*/ 287 w 323"/>
                    <a:gd name="T19" fmla="*/ 31 h 64"/>
                    <a:gd name="T20" fmla="*/ 279 w 323"/>
                    <a:gd name="T21" fmla="*/ 29 h 64"/>
                    <a:gd name="T22" fmla="*/ 263 w 323"/>
                    <a:gd name="T23" fmla="*/ 21 h 64"/>
                    <a:gd name="T24" fmla="*/ 228 w 323"/>
                    <a:gd name="T25" fmla="*/ 38 h 64"/>
                    <a:gd name="T26" fmla="*/ 201 w 323"/>
                    <a:gd name="T27" fmla="*/ 44 h 64"/>
                    <a:gd name="T28" fmla="*/ 212 w 323"/>
                    <a:gd name="T29" fmla="*/ 57 h 64"/>
                    <a:gd name="T30" fmla="*/ 188 w 323"/>
                    <a:gd name="T31" fmla="*/ 63 h 64"/>
                    <a:gd name="T32" fmla="*/ 169 w 323"/>
                    <a:gd name="T33" fmla="*/ 61 h 64"/>
                    <a:gd name="T34" fmla="*/ 177 w 323"/>
                    <a:gd name="T35" fmla="*/ 57 h 64"/>
                    <a:gd name="T36" fmla="*/ 171 w 323"/>
                    <a:gd name="T37" fmla="*/ 40 h 64"/>
                    <a:gd name="T38" fmla="*/ 169 w 323"/>
                    <a:gd name="T39" fmla="*/ 31 h 64"/>
                    <a:gd name="T40" fmla="*/ 158 w 323"/>
                    <a:gd name="T41" fmla="*/ 23 h 64"/>
                    <a:gd name="T42" fmla="*/ 142 w 323"/>
                    <a:gd name="T43" fmla="*/ 27 h 64"/>
                    <a:gd name="T44" fmla="*/ 134 w 323"/>
                    <a:gd name="T45" fmla="*/ 27 h 64"/>
                    <a:gd name="T46" fmla="*/ 123 w 323"/>
                    <a:gd name="T47" fmla="*/ 25 h 64"/>
                    <a:gd name="T48" fmla="*/ 83 w 323"/>
                    <a:gd name="T49" fmla="*/ 2 h 64"/>
                    <a:gd name="T50" fmla="*/ 59 w 323"/>
                    <a:gd name="T51" fmla="*/ 14 h 64"/>
                    <a:gd name="T52" fmla="*/ 1 w 323"/>
                    <a:gd name="T53" fmla="*/ 0 h 64"/>
                    <a:gd name="T54" fmla="*/ 220 w 323"/>
                    <a:gd name="T55" fmla="*/ 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23" name="Freeform 43"/>
                <p:cNvSpPr>
                  <a:spLocks/>
                </p:cNvSpPr>
                <p:nvPr userDrawn="1"/>
              </p:nvSpPr>
              <p:spPr bwMode="ltGray">
                <a:xfrm>
                  <a:off x="3835" y="3"/>
                  <a:ext cx="446" cy="49"/>
                </a:xfrm>
                <a:custGeom>
                  <a:avLst/>
                  <a:gdLst>
                    <a:gd name="T0" fmla="*/ 105 w 300"/>
                    <a:gd name="T1" fmla="*/ 31 h 31"/>
                    <a:gd name="T2" fmla="*/ 30 w 300"/>
                    <a:gd name="T3" fmla="*/ 1 h 31"/>
                    <a:gd name="T4" fmla="*/ 285 w 300"/>
                    <a:gd name="T5" fmla="*/ 0 h 31"/>
                    <a:gd name="T6" fmla="*/ 296 w 300"/>
                    <a:gd name="T7" fmla="*/ 14 h 31"/>
                    <a:gd name="T8" fmla="*/ 264 w 300"/>
                    <a:gd name="T9" fmla="*/ 16 h 31"/>
                    <a:gd name="T10" fmla="*/ 105 w 300"/>
                    <a:gd name="T11" fmla="*/ 31 h 31"/>
                  </a:gdLst>
                  <a:ahLst/>
                  <a:cxnLst>
                    <a:cxn ang="0">
                      <a:pos x="T0" y="T1"/>
                    </a:cxn>
                    <a:cxn ang="0">
                      <a:pos x="T2" y="T3"/>
                    </a:cxn>
                    <a:cxn ang="0">
                      <a:pos x="T4" y="T5"/>
                    </a:cxn>
                    <a:cxn ang="0">
                      <a:pos x="T6" y="T7"/>
                    </a:cxn>
                    <a:cxn ang="0">
                      <a:pos x="T8" y="T9"/>
                    </a:cxn>
                    <a:cxn ang="0">
                      <a:pos x="T10" y="T1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24" name="Freeform 44"/>
                <p:cNvSpPr>
                  <a:spLocks/>
                </p:cNvSpPr>
                <p:nvPr userDrawn="1"/>
              </p:nvSpPr>
              <p:spPr bwMode="ltGray">
                <a:xfrm>
                  <a:off x="2853" y="74"/>
                  <a:ext cx="42" cy="25"/>
                </a:xfrm>
                <a:custGeom>
                  <a:avLst/>
                  <a:gdLst>
                    <a:gd name="T0" fmla="*/ 0 w 41"/>
                    <a:gd name="T1" fmla="*/ 25 h 29"/>
                    <a:gd name="T2" fmla="*/ 12 w 41"/>
                    <a:gd name="T3" fmla="*/ 29 h 29"/>
                    <a:gd name="T4" fmla="*/ 0 w 41"/>
                    <a:gd name="T5" fmla="*/ 25 h 29"/>
                  </a:gdLst>
                  <a:ahLst/>
                  <a:cxnLst>
                    <a:cxn ang="0">
                      <a:pos x="T0" y="T1"/>
                    </a:cxn>
                    <a:cxn ang="0">
                      <a:pos x="T2" y="T3"/>
                    </a:cxn>
                    <a:cxn ang="0">
                      <a:pos x="T4" y="T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25" name="Freeform 45"/>
                <p:cNvSpPr>
                  <a:spLocks/>
                </p:cNvSpPr>
                <p:nvPr userDrawn="1"/>
              </p:nvSpPr>
              <p:spPr bwMode="ltGray">
                <a:xfrm>
                  <a:off x="1704" y="3"/>
                  <a:ext cx="1022" cy="372"/>
                </a:xfrm>
                <a:custGeom>
                  <a:avLst/>
                  <a:gdLst>
                    <a:gd name="T0" fmla="*/ 73 w 436"/>
                    <a:gd name="T1" fmla="*/ 1 h 152"/>
                    <a:gd name="T2" fmla="*/ 436 w 436"/>
                    <a:gd name="T3" fmla="*/ 0 h 152"/>
                    <a:gd name="T4" fmla="*/ 416 w 436"/>
                    <a:gd name="T5" fmla="*/ 54 h 152"/>
                    <a:gd name="T6" fmla="*/ 397 w 436"/>
                    <a:gd name="T7" fmla="*/ 68 h 152"/>
                    <a:gd name="T8" fmla="*/ 392 w 436"/>
                    <a:gd name="T9" fmla="*/ 70 h 152"/>
                    <a:gd name="T10" fmla="*/ 375 w 436"/>
                    <a:gd name="T11" fmla="*/ 73 h 152"/>
                    <a:gd name="T12" fmla="*/ 361 w 436"/>
                    <a:gd name="T13" fmla="*/ 88 h 152"/>
                    <a:gd name="T14" fmla="*/ 362 w 436"/>
                    <a:gd name="T15" fmla="*/ 99 h 152"/>
                    <a:gd name="T16" fmla="*/ 364 w 436"/>
                    <a:gd name="T17" fmla="*/ 107 h 152"/>
                    <a:gd name="T18" fmla="*/ 366 w 436"/>
                    <a:gd name="T19" fmla="*/ 113 h 152"/>
                    <a:gd name="T20" fmla="*/ 362 w 436"/>
                    <a:gd name="T21" fmla="*/ 122 h 152"/>
                    <a:gd name="T22" fmla="*/ 351 w 436"/>
                    <a:gd name="T23" fmla="*/ 120 h 152"/>
                    <a:gd name="T24" fmla="*/ 342 w 436"/>
                    <a:gd name="T25" fmla="*/ 129 h 152"/>
                    <a:gd name="T26" fmla="*/ 347 w 436"/>
                    <a:gd name="T27" fmla="*/ 105 h 152"/>
                    <a:gd name="T28" fmla="*/ 338 w 436"/>
                    <a:gd name="T29" fmla="*/ 100 h 152"/>
                    <a:gd name="T30" fmla="*/ 344 w 436"/>
                    <a:gd name="T31" fmla="*/ 93 h 152"/>
                    <a:gd name="T32" fmla="*/ 342 w 436"/>
                    <a:gd name="T33" fmla="*/ 89 h 152"/>
                    <a:gd name="T34" fmla="*/ 320 w 436"/>
                    <a:gd name="T35" fmla="*/ 94 h 152"/>
                    <a:gd name="T36" fmla="*/ 317 w 436"/>
                    <a:gd name="T37" fmla="*/ 85 h 152"/>
                    <a:gd name="T38" fmla="*/ 297 w 436"/>
                    <a:gd name="T39" fmla="*/ 94 h 152"/>
                    <a:gd name="T40" fmla="*/ 320 w 436"/>
                    <a:gd name="T41" fmla="*/ 103 h 152"/>
                    <a:gd name="T42" fmla="*/ 305 w 436"/>
                    <a:gd name="T43" fmla="*/ 117 h 152"/>
                    <a:gd name="T44" fmla="*/ 311 w 436"/>
                    <a:gd name="T45" fmla="*/ 126 h 152"/>
                    <a:gd name="T46" fmla="*/ 315 w 436"/>
                    <a:gd name="T47" fmla="*/ 138 h 152"/>
                    <a:gd name="T48" fmla="*/ 309 w 436"/>
                    <a:gd name="T49" fmla="*/ 139 h 152"/>
                    <a:gd name="T50" fmla="*/ 314 w 436"/>
                    <a:gd name="T51" fmla="*/ 144 h 152"/>
                    <a:gd name="T52" fmla="*/ 307 w 436"/>
                    <a:gd name="T53" fmla="*/ 152 h 152"/>
                    <a:gd name="T54" fmla="*/ 0 w 436"/>
                    <a:gd name="T55" fmla="*/ 149 h 152"/>
                    <a:gd name="T56" fmla="*/ 73 w 436"/>
                    <a:gd name="T57" fmla="*/ 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26" name="Freeform 46"/>
                <p:cNvSpPr>
                  <a:spLocks/>
                </p:cNvSpPr>
                <p:nvPr userDrawn="1"/>
              </p:nvSpPr>
              <p:spPr bwMode="ltGray">
                <a:xfrm>
                  <a:off x="2729" y="-9"/>
                  <a:ext cx="47" cy="134"/>
                </a:xfrm>
                <a:custGeom>
                  <a:avLst/>
                  <a:gdLst>
                    <a:gd name="T0" fmla="*/ 5 w 47"/>
                    <a:gd name="T1" fmla="*/ 156 h 165"/>
                    <a:gd name="T2" fmla="*/ 15 w 47"/>
                    <a:gd name="T3" fmla="*/ 108 h 165"/>
                    <a:gd name="T4" fmla="*/ 17 w 47"/>
                    <a:gd name="T5" fmla="*/ 68 h 165"/>
                    <a:gd name="T6" fmla="*/ 11 w 47"/>
                    <a:gd name="T7" fmla="*/ 40 h 165"/>
                    <a:gd name="T8" fmla="*/ 17 w 47"/>
                    <a:gd name="T9" fmla="*/ 12 h 165"/>
                    <a:gd name="T10" fmla="*/ 21 w 47"/>
                    <a:gd name="T11" fmla="*/ 0 h 165"/>
                    <a:gd name="T12" fmla="*/ 31 w 47"/>
                    <a:gd name="T13" fmla="*/ 30 h 165"/>
                    <a:gd name="T14" fmla="*/ 47 w 47"/>
                    <a:gd name="T15" fmla="*/ 98 h 165"/>
                    <a:gd name="T16" fmla="*/ 31 w 47"/>
                    <a:gd name="T17" fmla="*/ 108 h 165"/>
                    <a:gd name="T18" fmla="*/ 23 w 47"/>
                    <a:gd name="T19" fmla="*/ 126 h 165"/>
                    <a:gd name="T20" fmla="*/ 21 w 47"/>
                    <a:gd name="T21" fmla="*/ 132 h 165"/>
                    <a:gd name="T22" fmla="*/ 27 w 47"/>
                    <a:gd name="T23" fmla="*/ 134 h 165"/>
                    <a:gd name="T24" fmla="*/ 31 w 47"/>
                    <a:gd name="T25" fmla="*/ 146 h 165"/>
                    <a:gd name="T26" fmla="*/ 13 w 47"/>
                    <a:gd name="T27" fmla="*/ 148 h 165"/>
                    <a:gd name="T28" fmla="*/ 7 w 47"/>
                    <a:gd name="T29" fmla="*/ 160 h 165"/>
                    <a:gd name="T30" fmla="*/ 3 w 47"/>
                    <a:gd name="T31" fmla="*/ 154 h 165"/>
                    <a:gd name="T32" fmla="*/ 5 w 47"/>
                    <a:gd name="T33" fmla="*/ 156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27" name="Freeform 47"/>
                <p:cNvSpPr>
                  <a:spLocks/>
                </p:cNvSpPr>
                <p:nvPr userDrawn="1"/>
              </p:nvSpPr>
              <p:spPr bwMode="ltGray">
                <a:xfrm>
                  <a:off x="2701" y="103"/>
                  <a:ext cx="138" cy="84"/>
                </a:xfrm>
                <a:custGeom>
                  <a:avLst/>
                  <a:gdLst>
                    <a:gd name="T0" fmla="*/ 26 w 138"/>
                    <a:gd name="T1" fmla="*/ 61 h 103"/>
                    <a:gd name="T2" fmla="*/ 30 w 138"/>
                    <a:gd name="T3" fmla="*/ 43 h 103"/>
                    <a:gd name="T4" fmla="*/ 50 w 138"/>
                    <a:gd name="T5" fmla="*/ 33 h 103"/>
                    <a:gd name="T6" fmla="*/ 54 w 138"/>
                    <a:gd name="T7" fmla="*/ 45 h 103"/>
                    <a:gd name="T8" fmla="*/ 66 w 138"/>
                    <a:gd name="T9" fmla="*/ 49 h 103"/>
                    <a:gd name="T10" fmla="*/ 80 w 138"/>
                    <a:gd name="T11" fmla="*/ 55 h 103"/>
                    <a:gd name="T12" fmla="*/ 116 w 138"/>
                    <a:gd name="T13" fmla="*/ 33 h 103"/>
                    <a:gd name="T14" fmla="*/ 130 w 138"/>
                    <a:gd name="T15" fmla="*/ 17 h 103"/>
                    <a:gd name="T16" fmla="*/ 138 w 138"/>
                    <a:gd name="T17" fmla="*/ 11 h 103"/>
                    <a:gd name="T18" fmla="*/ 106 w 138"/>
                    <a:gd name="T19" fmla="*/ 49 h 103"/>
                    <a:gd name="T20" fmla="*/ 84 w 138"/>
                    <a:gd name="T21" fmla="*/ 67 h 103"/>
                    <a:gd name="T22" fmla="*/ 66 w 138"/>
                    <a:gd name="T23" fmla="*/ 81 h 103"/>
                    <a:gd name="T24" fmla="*/ 48 w 138"/>
                    <a:gd name="T25" fmla="*/ 103 h 103"/>
                    <a:gd name="T26" fmla="*/ 26 w 138"/>
                    <a:gd name="T27" fmla="*/ 89 h 103"/>
                    <a:gd name="T28" fmla="*/ 20 w 138"/>
                    <a:gd name="T29" fmla="*/ 87 h 103"/>
                    <a:gd name="T30" fmla="*/ 22 w 138"/>
                    <a:gd name="T31" fmla="*/ 97 h 103"/>
                    <a:gd name="T32" fmla="*/ 0 w 138"/>
                    <a:gd name="T33" fmla="*/ 97 h 103"/>
                    <a:gd name="T34" fmla="*/ 10 w 138"/>
                    <a:gd name="T35" fmla="*/ 79 h 103"/>
                    <a:gd name="T36" fmla="*/ 26 w 138"/>
                    <a:gd name="T37" fmla="*/ 6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28" name="Freeform 48"/>
                <p:cNvSpPr>
                  <a:spLocks/>
                </p:cNvSpPr>
                <p:nvPr userDrawn="1"/>
              </p:nvSpPr>
              <p:spPr bwMode="ltGray">
                <a:xfrm>
                  <a:off x="2553" y="182"/>
                  <a:ext cx="187" cy="176"/>
                </a:xfrm>
                <a:custGeom>
                  <a:avLst/>
                  <a:gdLst>
                    <a:gd name="T0" fmla="*/ 158 w 188"/>
                    <a:gd name="T1" fmla="*/ 24 h 214"/>
                    <a:gd name="T2" fmla="*/ 160 w 188"/>
                    <a:gd name="T3" fmla="*/ 6 h 214"/>
                    <a:gd name="T4" fmla="*/ 170 w 188"/>
                    <a:gd name="T5" fmla="*/ 0 h 214"/>
                    <a:gd name="T6" fmla="*/ 182 w 188"/>
                    <a:gd name="T7" fmla="*/ 24 h 214"/>
                    <a:gd name="T8" fmla="*/ 188 w 188"/>
                    <a:gd name="T9" fmla="*/ 42 h 214"/>
                    <a:gd name="T10" fmla="*/ 178 w 188"/>
                    <a:gd name="T11" fmla="*/ 58 h 214"/>
                    <a:gd name="T12" fmla="*/ 170 w 188"/>
                    <a:gd name="T13" fmla="*/ 76 h 214"/>
                    <a:gd name="T14" fmla="*/ 162 w 188"/>
                    <a:gd name="T15" fmla="*/ 126 h 214"/>
                    <a:gd name="T16" fmla="*/ 144 w 188"/>
                    <a:gd name="T17" fmla="*/ 136 h 214"/>
                    <a:gd name="T18" fmla="*/ 120 w 188"/>
                    <a:gd name="T19" fmla="*/ 138 h 214"/>
                    <a:gd name="T20" fmla="*/ 112 w 188"/>
                    <a:gd name="T21" fmla="*/ 124 h 214"/>
                    <a:gd name="T22" fmla="*/ 102 w 188"/>
                    <a:gd name="T23" fmla="*/ 146 h 214"/>
                    <a:gd name="T24" fmla="*/ 90 w 188"/>
                    <a:gd name="T25" fmla="*/ 150 h 214"/>
                    <a:gd name="T26" fmla="*/ 80 w 188"/>
                    <a:gd name="T27" fmla="*/ 132 h 214"/>
                    <a:gd name="T28" fmla="*/ 58 w 188"/>
                    <a:gd name="T29" fmla="*/ 144 h 214"/>
                    <a:gd name="T30" fmla="*/ 76 w 188"/>
                    <a:gd name="T31" fmla="*/ 142 h 214"/>
                    <a:gd name="T32" fmla="*/ 78 w 188"/>
                    <a:gd name="T33" fmla="*/ 160 h 214"/>
                    <a:gd name="T34" fmla="*/ 58 w 188"/>
                    <a:gd name="T35" fmla="*/ 166 h 214"/>
                    <a:gd name="T36" fmla="*/ 34 w 188"/>
                    <a:gd name="T37" fmla="*/ 166 h 214"/>
                    <a:gd name="T38" fmla="*/ 36 w 188"/>
                    <a:gd name="T39" fmla="*/ 154 h 214"/>
                    <a:gd name="T40" fmla="*/ 46 w 188"/>
                    <a:gd name="T41" fmla="*/ 144 h 214"/>
                    <a:gd name="T42" fmla="*/ 34 w 188"/>
                    <a:gd name="T43" fmla="*/ 148 h 214"/>
                    <a:gd name="T44" fmla="*/ 26 w 188"/>
                    <a:gd name="T45" fmla="*/ 166 h 214"/>
                    <a:gd name="T46" fmla="*/ 30 w 188"/>
                    <a:gd name="T47" fmla="*/ 190 h 214"/>
                    <a:gd name="T48" fmla="*/ 14 w 188"/>
                    <a:gd name="T49" fmla="*/ 200 h 214"/>
                    <a:gd name="T50" fmla="*/ 0 w 188"/>
                    <a:gd name="T51" fmla="*/ 214 h 214"/>
                    <a:gd name="T52" fmla="*/ 8 w 188"/>
                    <a:gd name="T53" fmla="*/ 188 h 214"/>
                    <a:gd name="T54" fmla="*/ 0 w 188"/>
                    <a:gd name="T55" fmla="*/ 164 h 214"/>
                    <a:gd name="T56" fmla="*/ 14 w 188"/>
                    <a:gd name="T57" fmla="*/ 152 h 214"/>
                    <a:gd name="T58" fmla="*/ 32 w 188"/>
                    <a:gd name="T59" fmla="*/ 134 h 214"/>
                    <a:gd name="T60" fmla="*/ 44 w 188"/>
                    <a:gd name="T61" fmla="*/ 118 h 214"/>
                    <a:gd name="T62" fmla="*/ 72 w 188"/>
                    <a:gd name="T63" fmla="*/ 116 h 214"/>
                    <a:gd name="T64" fmla="*/ 84 w 188"/>
                    <a:gd name="T65" fmla="*/ 112 h 214"/>
                    <a:gd name="T66" fmla="*/ 114 w 188"/>
                    <a:gd name="T67" fmla="*/ 78 h 214"/>
                    <a:gd name="T68" fmla="*/ 120 w 188"/>
                    <a:gd name="T69" fmla="*/ 92 h 214"/>
                    <a:gd name="T70" fmla="*/ 132 w 188"/>
                    <a:gd name="T71" fmla="*/ 76 h 214"/>
                    <a:gd name="T72" fmla="*/ 150 w 188"/>
                    <a:gd name="T73" fmla="*/ 54 h 214"/>
                    <a:gd name="T74" fmla="*/ 154 w 188"/>
                    <a:gd name="T75" fmla="*/ 42 h 214"/>
                    <a:gd name="T76" fmla="*/ 148 w 188"/>
                    <a:gd name="T77" fmla="*/ 38 h 214"/>
                    <a:gd name="T78" fmla="*/ 152 w 188"/>
                    <a:gd name="T79" fmla="*/ 32 h 214"/>
                    <a:gd name="T80" fmla="*/ 158 w 188"/>
                    <a:gd name="T81" fmla="*/ 2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29" name="Freeform 49"/>
                <p:cNvSpPr>
                  <a:spLocks/>
                </p:cNvSpPr>
                <p:nvPr userDrawn="1"/>
              </p:nvSpPr>
              <p:spPr bwMode="ltGray">
                <a:xfrm>
                  <a:off x="2677" y="233"/>
                  <a:ext cx="14" cy="10"/>
                </a:xfrm>
                <a:custGeom>
                  <a:avLst/>
                  <a:gdLst>
                    <a:gd name="T0" fmla="*/ 0 w 13"/>
                    <a:gd name="T1" fmla="*/ 9 h 13"/>
                    <a:gd name="T2" fmla="*/ 4 w 13"/>
                    <a:gd name="T3" fmla="*/ 13 h 13"/>
                    <a:gd name="T4" fmla="*/ 0 w 13"/>
                    <a:gd name="T5" fmla="*/ 9 h 13"/>
                  </a:gdLst>
                  <a:ahLst/>
                  <a:cxnLst>
                    <a:cxn ang="0">
                      <a:pos x="T0" y="T1"/>
                    </a:cxn>
                    <a:cxn ang="0">
                      <a:pos x="T2" y="T3"/>
                    </a:cxn>
                    <a:cxn ang="0">
                      <a:pos x="T4" y="T5"/>
                    </a:cxn>
                  </a:cxnLst>
                  <a:rect l="0" t="0" r="r" b="b"/>
                  <a:pathLst>
                    <a:path w="13" h="13">
                      <a:moveTo>
                        <a:pt x="0" y="9"/>
                      </a:moveTo>
                      <a:cubicBezTo>
                        <a:pt x="6" y="0"/>
                        <a:pt x="13" y="7"/>
                        <a:pt x="4" y="13"/>
                      </a:cubicBezTo>
                      <a:cubicBezTo>
                        <a:pt x="0" y="6"/>
                        <a:pt x="0" y="5"/>
                        <a:pt x="0" y="9"/>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30" name="Freeform 50"/>
                <p:cNvSpPr>
                  <a:spLocks/>
                </p:cNvSpPr>
                <p:nvPr userDrawn="1"/>
              </p:nvSpPr>
              <p:spPr bwMode="ltGray">
                <a:xfrm>
                  <a:off x="1627" y="353"/>
                  <a:ext cx="813" cy="462"/>
                </a:xfrm>
                <a:custGeom>
                  <a:avLst/>
                  <a:gdLst>
                    <a:gd name="T0" fmla="*/ 812 w 812"/>
                    <a:gd name="T1" fmla="*/ 26 h 564"/>
                    <a:gd name="T2" fmla="*/ 778 w 812"/>
                    <a:gd name="T3" fmla="*/ 78 h 564"/>
                    <a:gd name="T4" fmla="*/ 748 w 812"/>
                    <a:gd name="T5" fmla="*/ 122 h 564"/>
                    <a:gd name="T6" fmla="*/ 722 w 812"/>
                    <a:gd name="T7" fmla="*/ 142 h 564"/>
                    <a:gd name="T8" fmla="*/ 634 w 812"/>
                    <a:gd name="T9" fmla="*/ 180 h 564"/>
                    <a:gd name="T10" fmla="*/ 632 w 812"/>
                    <a:gd name="T11" fmla="*/ 210 h 564"/>
                    <a:gd name="T12" fmla="*/ 604 w 812"/>
                    <a:gd name="T13" fmla="*/ 230 h 564"/>
                    <a:gd name="T14" fmla="*/ 620 w 812"/>
                    <a:gd name="T15" fmla="*/ 178 h 564"/>
                    <a:gd name="T16" fmla="*/ 576 w 812"/>
                    <a:gd name="T17" fmla="*/ 188 h 564"/>
                    <a:gd name="T18" fmla="*/ 556 w 812"/>
                    <a:gd name="T19" fmla="*/ 218 h 564"/>
                    <a:gd name="T20" fmla="*/ 596 w 812"/>
                    <a:gd name="T21" fmla="*/ 280 h 564"/>
                    <a:gd name="T22" fmla="*/ 594 w 812"/>
                    <a:gd name="T23" fmla="*/ 368 h 564"/>
                    <a:gd name="T24" fmla="*/ 542 w 812"/>
                    <a:gd name="T25" fmla="*/ 406 h 564"/>
                    <a:gd name="T26" fmla="*/ 522 w 812"/>
                    <a:gd name="T27" fmla="*/ 386 h 564"/>
                    <a:gd name="T28" fmla="*/ 482 w 812"/>
                    <a:gd name="T29" fmla="*/ 348 h 564"/>
                    <a:gd name="T30" fmla="*/ 462 w 812"/>
                    <a:gd name="T31" fmla="*/ 348 h 564"/>
                    <a:gd name="T32" fmla="*/ 450 w 812"/>
                    <a:gd name="T33" fmla="*/ 394 h 564"/>
                    <a:gd name="T34" fmla="*/ 500 w 812"/>
                    <a:gd name="T35" fmla="*/ 464 h 564"/>
                    <a:gd name="T36" fmla="*/ 510 w 812"/>
                    <a:gd name="T37" fmla="*/ 524 h 564"/>
                    <a:gd name="T38" fmla="*/ 526 w 812"/>
                    <a:gd name="T39" fmla="*/ 560 h 564"/>
                    <a:gd name="T40" fmla="*/ 492 w 812"/>
                    <a:gd name="T41" fmla="*/ 544 h 564"/>
                    <a:gd name="T42" fmla="*/ 470 w 812"/>
                    <a:gd name="T43" fmla="*/ 518 h 564"/>
                    <a:gd name="T44" fmla="*/ 422 w 812"/>
                    <a:gd name="T45" fmla="*/ 424 h 564"/>
                    <a:gd name="T46" fmla="*/ 426 w 812"/>
                    <a:gd name="T47" fmla="*/ 310 h 564"/>
                    <a:gd name="T48" fmla="*/ 422 w 812"/>
                    <a:gd name="T49" fmla="*/ 268 h 564"/>
                    <a:gd name="T50" fmla="*/ 412 w 812"/>
                    <a:gd name="T51" fmla="*/ 276 h 564"/>
                    <a:gd name="T52" fmla="*/ 386 w 812"/>
                    <a:gd name="T53" fmla="*/ 266 h 564"/>
                    <a:gd name="T54" fmla="*/ 360 w 812"/>
                    <a:gd name="T55" fmla="*/ 170 h 564"/>
                    <a:gd name="T56" fmla="*/ 330 w 812"/>
                    <a:gd name="T57" fmla="*/ 166 h 564"/>
                    <a:gd name="T58" fmla="*/ 288 w 812"/>
                    <a:gd name="T59" fmla="*/ 172 h 564"/>
                    <a:gd name="T60" fmla="*/ 242 w 812"/>
                    <a:gd name="T61" fmla="*/ 232 h 564"/>
                    <a:gd name="T62" fmla="*/ 196 w 812"/>
                    <a:gd name="T63" fmla="*/ 268 h 564"/>
                    <a:gd name="T64" fmla="*/ 184 w 812"/>
                    <a:gd name="T65" fmla="*/ 274 h 564"/>
                    <a:gd name="T66" fmla="*/ 160 w 812"/>
                    <a:gd name="T67" fmla="*/ 328 h 564"/>
                    <a:gd name="T68" fmla="*/ 152 w 812"/>
                    <a:gd name="T69" fmla="*/ 354 h 564"/>
                    <a:gd name="T70" fmla="*/ 128 w 812"/>
                    <a:gd name="T71" fmla="*/ 404 h 564"/>
                    <a:gd name="T72" fmla="*/ 94 w 812"/>
                    <a:gd name="T73" fmla="*/ 392 h 564"/>
                    <a:gd name="T74" fmla="*/ 66 w 812"/>
                    <a:gd name="T75" fmla="*/ 258 h 564"/>
                    <a:gd name="T76" fmla="*/ 72 w 812"/>
                    <a:gd name="T77" fmla="*/ 156 h 564"/>
                    <a:gd name="T78" fmla="*/ 44 w 812"/>
                    <a:gd name="T79" fmla="*/ 180 h 564"/>
                    <a:gd name="T80" fmla="*/ 20 w 812"/>
                    <a:gd name="T81" fmla="*/ 150 h 564"/>
                    <a:gd name="T82" fmla="*/ 24 w 812"/>
                    <a:gd name="T83" fmla="*/ 138 h 564"/>
                    <a:gd name="T84" fmla="*/ 0 w 812"/>
                    <a:gd name="T85" fmla="*/ 92 h 564"/>
                    <a:gd name="T86" fmla="*/ 798 w 812"/>
                    <a:gd name="T87" fmla="*/ 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31" name="Freeform 51"/>
                <p:cNvSpPr>
                  <a:spLocks/>
                </p:cNvSpPr>
                <p:nvPr userDrawn="1"/>
              </p:nvSpPr>
              <p:spPr bwMode="ltGray">
                <a:xfrm>
                  <a:off x="1770" y="671"/>
                  <a:ext cx="45" cy="71"/>
                </a:xfrm>
                <a:custGeom>
                  <a:avLst/>
                  <a:gdLst>
                    <a:gd name="T0" fmla="*/ 7 w 43"/>
                    <a:gd name="T1" fmla="*/ 11 h 85"/>
                    <a:gd name="T2" fmla="*/ 17 w 43"/>
                    <a:gd name="T3" fmla="*/ 3 h 85"/>
                    <a:gd name="T4" fmla="*/ 37 w 43"/>
                    <a:gd name="T5" fmla="*/ 33 h 85"/>
                    <a:gd name="T6" fmla="*/ 19 w 43"/>
                    <a:gd name="T7" fmla="*/ 85 h 85"/>
                    <a:gd name="T8" fmla="*/ 1 w 43"/>
                    <a:gd name="T9" fmla="*/ 69 h 85"/>
                    <a:gd name="T10" fmla="*/ 7 w 43"/>
                    <a:gd name="T11" fmla="*/ 11 h 85"/>
                  </a:gdLst>
                  <a:ahLst/>
                  <a:cxnLst>
                    <a:cxn ang="0">
                      <a:pos x="T0" y="T1"/>
                    </a:cxn>
                    <a:cxn ang="0">
                      <a:pos x="T2" y="T3"/>
                    </a:cxn>
                    <a:cxn ang="0">
                      <a:pos x="T4" y="T5"/>
                    </a:cxn>
                    <a:cxn ang="0">
                      <a:pos x="T6" y="T7"/>
                    </a:cxn>
                    <a:cxn ang="0">
                      <a:pos x="T8" y="T9"/>
                    </a:cxn>
                    <a:cxn ang="0">
                      <a:pos x="T10" y="T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32" name="Freeform 52"/>
                <p:cNvSpPr>
                  <a:spLocks/>
                </p:cNvSpPr>
                <p:nvPr userDrawn="1"/>
              </p:nvSpPr>
              <p:spPr bwMode="ltGray">
                <a:xfrm>
                  <a:off x="2394" y="431"/>
                  <a:ext cx="42" cy="59"/>
                </a:xfrm>
                <a:custGeom>
                  <a:avLst/>
                  <a:gdLst>
                    <a:gd name="T0" fmla="*/ 13 w 44"/>
                    <a:gd name="T1" fmla="*/ 28 h 74"/>
                    <a:gd name="T2" fmla="*/ 29 w 44"/>
                    <a:gd name="T3" fmla="*/ 2 h 74"/>
                    <a:gd name="T4" fmla="*/ 43 w 44"/>
                    <a:gd name="T5" fmla="*/ 4 h 74"/>
                    <a:gd name="T6" fmla="*/ 39 w 44"/>
                    <a:gd name="T7" fmla="*/ 26 h 74"/>
                    <a:gd name="T8" fmla="*/ 13 w 44"/>
                    <a:gd name="T9" fmla="*/ 74 h 74"/>
                    <a:gd name="T10" fmla="*/ 7 w 44"/>
                    <a:gd name="T11" fmla="*/ 60 h 74"/>
                    <a:gd name="T12" fmla="*/ 3 w 44"/>
                    <a:gd name="T13" fmla="*/ 36 h 74"/>
                    <a:gd name="T14" fmla="*/ 13 w 44"/>
                    <a:gd name="T15" fmla="*/ 28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33" name="Freeform 53"/>
                <p:cNvSpPr>
                  <a:spLocks/>
                </p:cNvSpPr>
                <p:nvPr userDrawn="1"/>
              </p:nvSpPr>
              <p:spPr bwMode="ltGray">
                <a:xfrm>
                  <a:off x="2513" y="402"/>
                  <a:ext cx="21" cy="24"/>
                </a:xfrm>
                <a:custGeom>
                  <a:avLst/>
                  <a:gdLst>
                    <a:gd name="T0" fmla="*/ 7 w 20"/>
                    <a:gd name="T1" fmla="*/ 16 h 30"/>
                    <a:gd name="T2" fmla="*/ 5 w 20"/>
                    <a:gd name="T3" fmla="*/ 30 h 30"/>
                    <a:gd name="T4" fmla="*/ 7 w 20"/>
                    <a:gd name="T5" fmla="*/ 16 h 30"/>
                  </a:gdLst>
                  <a:ahLst/>
                  <a:cxnLst>
                    <a:cxn ang="0">
                      <a:pos x="T0" y="T1"/>
                    </a:cxn>
                    <a:cxn ang="0">
                      <a:pos x="T2" y="T3"/>
                    </a:cxn>
                    <a:cxn ang="0">
                      <a:pos x="T4" y="T5"/>
                    </a:cxn>
                  </a:cxnLst>
                  <a:rect l="0" t="0" r="r" b="b"/>
                  <a:pathLst>
                    <a:path w="20" h="30">
                      <a:moveTo>
                        <a:pt x="7" y="16"/>
                      </a:moveTo>
                      <a:cubicBezTo>
                        <a:pt x="18" y="0"/>
                        <a:pt x="20" y="20"/>
                        <a:pt x="5" y="30"/>
                      </a:cubicBezTo>
                      <a:cubicBezTo>
                        <a:pt x="0" y="23"/>
                        <a:pt x="1" y="22"/>
                        <a:pt x="7" y="16"/>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34" name="Freeform 54"/>
                <p:cNvSpPr>
                  <a:spLocks/>
                </p:cNvSpPr>
                <p:nvPr userDrawn="1"/>
              </p:nvSpPr>
              <p:spPr bwMode="ltGray">
                <a:xfrm>
                  <a:off x="333" y="169"/>
                  <a:ext cx="1015" cy="866"/>
                </a:xfrm>
                <a:custGeom>
                  <a:avLst/>
                  <a:gdLst>
                    <a:gd name="T0" fmla="*/ 481 w 682"/>
                    <a:gd name="T1" fmla="*/ 464 h 557"/>
                    <a:gd name="T2" fmla="*/ 486 w 682"/>
                    <a:gd name="T3" fmla="*/ 451 h 557"/>
                    <a:gd name="T4" fmla="*/ 500 w 682"/>
                    <a:gd name="T5" fmla="*/ 413 h 557"/>
                    <a:gd name="T6" fmla="*/ 309 w 682"/>
                    <a:gd name="T7" fmla="*/ 287 h 557"/>
                    <a:gd name="T8" fmla="*/ 282 w 682"/>
                    <a:gd name="T9" fmla="*/ 346 h 557"/>
                    <a:gd name="T10" fmla="*/ 303 w 682"/>
                    <a:gd name="T11" fmla="*/ 556 h 557"/>
                    <a:gd name="T12" fmla="*/ 282 w 682"/>
                    <a:gd name="T13" fmla="*/ 494 h 557"/>
                    <a:gd name="T14" fmla="*/ 242 w 682"/>
                    <a:gd name="T15" fmla="*/ 439 h 557"/>
                    <a:gd name="T16" fmla="*/ 245 w 682"/>
                    <a:gd name="T17" fmla="*/ 413 h 557"/>
                    <a:gd name="T18" fmla="*/ 247 w 682"/>
                    <a:gd name="T19" fmla="*/ 394 h 557"/>
                    <a:gd name="T20" fmla="*/ 220 w 682"/>
                    <a:gd name="T21" fmla="*/ 375 h 557"/>
                    <a:gd name="T22" fmla="*/ 194 w 682"/>
                    <a:gd name="T23" fmla="*/ 346 h 557"/>
                    <a:gd name="T24" fmla="*/ 148 w 682"/>
                    <a:gd name="T25" fmla="*/ 354 h 557"/>
                    <a:gd name="T26" fmla="*/ 126 w 682"/>
                    <a:gd name="T27" fmla="*/ 365 h 557"/>
                    <a:gd name="T28" fmla="*/ 78 w 682"/>
                    <a:gd name="T29" fmla="*/ 365 h 557"/>
                    <a:gd name="T30" fmla="*/ 22 w 682"/>
                    <a:gd name="T31" fmla="*/ 312 h 557"/>
                    <a:gd name="T32" fmla="*/ 11 w 682"/>
                    <a:gd name="T33" fmla="*/ 295 h 557"/>
                    <a:gd name="T34" fmla="*/ 0 w 682"/>
                    <a:gd name="T35" fmla="*/ 264 h 557"/>
                    <a:gd name="T36" fmla="*/ 24 w 682"/>
                    <a:gd name="T37" fmla="*/ 213 h 557"/>
                    <a:gd name="T38" fmla="*/ 32 w 682"/>
                    <a:gd name="T39" fmla="*/ 181 h 557"/>
                    <a:gd name="T40" fmla="*/ 51 w 682"/>
                    <a:gd name="T41" fmla="*/ 143 h 557"/>
                    <a:gd name="T42" fmla="*/ 81 w 682"/>
                    <a:gd name="T43" fmla="*/ 116 h 557"/>
                    <a:gd name="T44" fmla="*/ 167 w 682"/>
                    <a:gd name="T45" fmla="*/ 67 h 557"/>
                    <a:gd name="T46" fmla="*/ 220 w 682"/>
                    <a:gd name="T47" fmla="*/ 30 h 557"/>
                    <a:gd name="T48" fmla="*/ 258 w 682"/>
                    <a:gd name="T49" fmla="*/ 6 h 557"/>
                    <a:gd name="T50" fmla="*/ 363 w 682"/>
                    <a:gd name="T51" fmla="*/ 2 h 557"/>
                    <a:gd name="T52" fmla="*/ 398 w 682"/>
                    <a:gd name="T53" fmla="*/ 0 h 557"/>
                    <a:gd name="T54" fmla="*/ 384 w 682"/>
                    <a:gd name="T55" fmla="*/ 34 h 557"/>
                    <a:gd name="T56" fmla="*/ 443 w 682"/>
                    <a:gd name="T57" fmla="*/ 84 h 557"/>
                    <a:gd name="T58" fmla="*/ 497 w 682"/>
                    <a:gd name="T59" fmla="*/ 74 h 557"/>
                    <a:gd name="T60" fmla="*/ 529 w 682"/>
                    <a:gd name="T61" fmla="*/ 82 h 557"/>
                    <a:gd name="T62" fmla="*/ 559 w 682"/>
                    <a:gd name="T63" fmla="*/ 97 h 557"/>
                    <a:gd name="T64" fmla="*/ 572 w 682"/>
                    <a:gd name="T65" fmla="*/ 188 h 557"/>
                    <a:gd name="T66" fmla="*/ 572 w 682"/>
                    <a:gd name="T67" fmla="*/ 240 h 557"/>
                    <a:gd name="T68" fmla="*/ 599 w 682"/>
                    <a:gd name="T69" fmla="*/ 283 h 557"/>
                    <a:gd name="T70" fmla="*/ 645 w 682"/>
                    <a:gd name="T71" fmla="*/ 300 h 557"/>
                    <a:gd name="T72" fmla="*/ 680 w 682"/>
                    <a:gd name="T73" fmla="*/ 295 h 557"/>
                    <a:gd name="T74" fmla="*/ 664 w 682"/>
                    <a:gd name="T75" fmla="*/ 340 h 557"/>
                    <a:gd name="T76" fmla="*/ 599 w 682"/>
                    <a:gd name="T77" fmla="*/ 407 h 557"/>
                    <a:gd name="T78" fmla="*/ 548 w 682"/>
                    <a:gd name="T79" fmla="*/ 485 h 557"/>
                    <a:gd name="T80" fmla="*/ 556 w 682"/>
                    <a:gd name="T81" fmla="*/ 508 h 557"/>
                    <a:gd name="T82" fmla="*/ 435 w 682"/>
                    <a:gd name="T83" fmla="*/ 556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35" name="Freeform 55"/>
                <p:cNvSpPr>
                  <a:spLocks/>
                </p:cNvSpPr>
                <p:nvPr userDrawn="1"/>
              </p:nvSpPr>
              <p:spPr bwMode="ltGray">
                <a:xfrm>
                  <a:off x="727" y="495"/>
                  <a:ext cx="382" cy="540"/>
                </a:xfrm>
                <a:custGeom>
                  <a:avLst/>
                  <a:gdLst>
                    <a:gd name="T0" fmla="*/ 243 w 257"/>
                    <a:gd name="T1" fmla="*/ 347 h 347"/>
                    <a:gd name="T2" fmla="*/ 233 w 257"/>
                    <a:gd name="T3" fmla="*/ 301 h 347"/>
                    <a:gd name="T4" fmla="*/ 217 w 257"/>
                    <a:gd name="T5" fmla="*/ 288 h 347"/>
                    <a:gd name="T6" fmla="*/ 215 w 257"/>
                    <a:gd name="T7" fmla="*/ 269 h 347"/>
                    <a:gd name="T8" fmla="*/ 209 w 257"/>
                    <a:gd name="T9" fmla="*/ 254 h 347"/>
                    <a:gd name="T10" fmla="*/ 209 w 257"/>
                    <a:gd name="T11" fmla="*/ 229 h 347"/>
                    <a:gd name="T12" fmla="*/ 207 w 257"/>
                    <a:gd name="T13" fmla="*/ 214 h 347"/>
                    <a:gd name="T14" fmla="*/ 228 w 257"/>
                    <a:gd name="T15" fmla="*/ 202 h 347"/>
                    <a:gd name="T16" fmla="*/ 257 w 257"/>
                    <a:gd name="T17" fmla="*/ 197 h 347"/>
                    <a:gd name="T18" fmla="*/ 257 w 257"/>
                    <a:gd name="T19" fmla="*/ 136 h 347"/>
                    <a:gd name="T20" fmla="*/ 54 w 257"/>
                    <a:gd name="T21" fmla="*/ 96 h 347"/>
                    <a:gd name="T22" fmla="*/ 32 w 257"/>
                    <a:gd name="T23" fmla="*/ 98 h 347"/>
                    <a:gd name="T24" fmla="*/ 16 w 257"/>
                    <a:gd name="T25" fmla="*/ 102 h 347"/>
                    <a:gd name="T26" fmla="*/ 0 w 257"/>
                    <a:gd name="T27" fmla="*/ 149 h 347"/>
                    <a:gd name="T28" fmla="*/ 93 w 257"/>
                    <a:gd name="T29" fmla="*/ 346 h 347"/>
                    <a:gd name="T30" fmla="*/ 243 w 257"/>
                    <a:gd name="T31" fmla="*/ 3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36" name="Freeform 56"/>
                <p:cNvSpPr>
                  <a:spLocks/>
                </p:cNvSpPr>
                <p:nvPr userDrawn="1"/>
              </p:nvSpPr>
              <p:spPr bwMode="ltGray">
                <a:xfrm>
                  <a:off x="1400" y="896"/>
                  <a:ext cx="16" cy="29"/>
                </a:xfrm>
                <a:custGeom>
                  <a:avLst/>
                  <a:gdLst>
                    <a:gd name="T0" fmla="*/ 7 w 19"/>
                    <a:gd name="T1" fmla="*/ 25 h 37"/>
                    <a:gd name="T2" fmla="*/ 19 w 19"/>
                    <a:gd name="T3" fmla="*/ 21 h 37"/>
                    <a:gd name="T4" fmla="*/ 7 w 19"/>
                    <a:gd name="T5" fmla="*/ 25 h 37"/>
                  </a:gdLst>
                  <a:ahLst/>
                  <a:cxnLst>
                    <a:cxn ang="0">
                      <a:pos x="T0" y="T1"/>
                    </a:cxn>
                    <a:cxn ang="0">
                      <a:pos x="T2" y="T3"/>
                    </a:cxn>
                    <a:cxn ang="0">
                      <a:pos x="T4" y="T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37" name="Freeform 57"/>
                <p:cNvSpPr>
                  <a:spLocks/>
                </p:cNvSpPr>
                <p:nvPr userDrawn="1"/>
              </p:nvSpPr>
              <p:spPr bwMode="ltGray">
                <a:xfrm>
                  <a:off x="1379" y="617"/>
                  <a:ext cx="21" cy="17"/>
                </a:xfrm>
                <a:custGeom>
                  <a:avLst/>
                  <a:gdLst>
                    <a:gd name="T0" fmla="*/ 12 w 22"/>
                    <a:gd name="T1" fmla="*/ 12 h 20"/>
                    <a:gd name="T2" fmla="*/ 16 w 22"/>
                    <a:gd name="T3" fmla="*/ 0 h 20"/>
                    <a:gd name="T4" fmla="*/ 20 w 22"/>
                    <a:gd name="T5" fmla="*/ 12 h 20"/>
                    <a:gd name="T6" fmla="*/ 8 w 22"/>
                    <a:gd name="T7" fmla="*/ 20 h 20"/>
                    <a:gd name="T8" fmla="*/ 12 w 22"/>
                    <a:gd name="T9" fmla="*/ 12 h 20"/>
                  </a:gdLst>
                  <a:ahLst/>
                  <a:cxnLst>
                    <a:cxn ang="0">
                      <a:pos x="T0" y="T1"/>
                    </a:cxn>
                    <a:cxn ang="0">
                      <a:pos x="T2" y="T3"/>
                    </a:cxn>
                    <a:cxn ang="0">
                      <a:pos x="T4" y="T5"/>
                    </a:cxn>
                    <a:cxn ang="0">
                      <a:pos x="T6" y="T7"/>
                    </a:cxn>
                    <a:cxn ang="0">
                      <a:pos x="T8" y="T9"/>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38" name="Freeform 58"/>
                <p:cNvSpPr>
                  <a:spLocks/>
                </p:cNvSpPr>
                <p:nvPr userDrawn="1"/>
              </p:nvSpPr>
              <p:spPr bwMode="ltGray">
                <a:xfrm>
                  <a:off x="453" y="275"/>
                  <a:ext cx="58" cy="24"/>
                </a:xfrm>
                <a:custGeom>
                  <a:avLst/>
                  <a:gdLst>
                    <a:gd name="T0" fmla="*/ 24 w 57"/>
                    <a:gd name="T1" fmla="*/ 18 h 30"/>
                    <a:gd name="T2" fmla="*/ 32 w 57"/>
                    <a:gd name="T3" fmla="*/ 6 h 30"/>
                    <a:gd name="T4" fmla="*/ 36 w 57"/>
                    <a:gd name="T5" fmla="*/ 30 h 30"/>
                    <a:gd name="T6" fmla="*/ 24 w 57"/>
                    <a:gd name="T7" fmla="*/ 18 h 30"/>
                  </a:gdLst>
                  <a:ahLst/>
                  <a:cxnLst>
                    <a:cxn ang="0">
                      <a:pos x="T0" y="T1"/>
                    </a:cxn>
                    <a:cxn ang="0">
                      <a:pos x="T2" y="T3"/>
                    </a:cxn>
                    <a:cxn ang="0">
                      <a:pos x="T4" y="T5"/>
                    </a:cxn>
                    <a:cxn ang="0">
                      <a:pos x="T6" y="T7"/>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39" name="Freeform 59"/>
                <p:cNvSpPr>
                  <a:spLocks/>
                </p:cNvSpPr>
                <p:nvPr userDrawn="1"/>
              </p:nvSpPr>
              <p:spPr bwMode="ltGray">
                <a:xfrm>
                  <a:off x="1161" y="50"/>
                  <a:ext cx="691" cy="569"/>
                </a:xfrm>
                <a:custGeom>
                  <a:avLst/>
                  <a:gdLst>
                    <a:gd name="T0" fmla="*/ 473 w 693"/>
                    <a:gd name="T1" fmla="*/ 464 h 696"/>
                    <a:gd name="T2" fmla="*/ 393 w 693"/>
                    <a:gd name="T3" fmla="*/ 452 h 696"/>
                    <a:gd name="T4" fmla="*/ 325 w 693"/>
                    <a:gd name="T5" fmla="*/ 412 h 696"/>
                    <a:gd name="T6" fmla="*/ 265 w 693"/>
                    <a:gd name="T7" fmla="*/ 400 h 696"/>
                    <a:gd name="T8" fmla="*/ 237 w 693"/>
                    <a:gd name="T9" fmla="*/ 416 h 696"/>
                    <a:gd name="T10" fmla="*/ 261 w 693"/>
                    <a:gd name="T11" fmla="*/ 428 h 696"/>
                    <a:gd name="T12" fmla="*/ 293 w 693"/>
                    <a:gd name="T13" fmla="*/ 468 h 696"/>
                    <a:gd name="T14" fmla="*/ 321 w 693"/>
                    <a:gd name="T15" fmla="*/ 476 h 696"/>
                    <a:gd name="T16" fmla="*/ 333 w 693"/>
                    <a:gd name="T17" fmla="*/ 536 h 696"/>
                    <a:gd name="T18" fmla="*/ 313 w 693"/>
                    <a:gd name="T19" fmla="*/ 552 h 696"/>
                    <a:gd name="T20" fmla="*/ 261 w 693"/>
                    <a:gd name="T21" fmla="*/ 616 h 696"/>
                    <a:gd name="T22" fmla="*/ 225 w 693"/>
                    <a:gd name="T23" fmla="*/ 628 h 696"/>
                    <a:gd name="T24" fmla="*/ 97 w 693"/>
                    <a:gd name="T25" fmla="*/ 696 h 696"/>
                    <a:gd name="T26" fmla="*/ 77 w 693"/>
                    <a:gd name="T27" fmla="*/ 616 h 696"/>
                    <a:gd name="T28" fmla="*/ 45 w 693"/>
                    <a:gd name="T29" fmla="*/ 524 h 696"/>
                    <a:gd name="T30" fmla="*/ 33 w 693"/>
                    <a:gd name="T31" fmla="*/ 448 h 696"/>
                    <a:gd name="T32" fmla="*/ 53 w 693"/>
                    <a:gd name="T33" fmla="*/ 344 h 696"/>
                    <a:gd name="T34" fmla="*/ 17 w 693"/>
                    <a:gd name="T35" fmla="*/ 392 h 696"/>
                    <a:gd name="T36" fmla="*/ 81 w 693"/>
                    <a:gd name="T37" fmla="*/ 280 h 696"/>
                    <a:gd name="T38" fmla="*/ 113 w 693"/>
                    <a:gd name="T39" fmla="*/ 204 h 696"/>
                    <a:gd name="T40" fmla="*/ 37 w 693"/>
                    <a:gd name="T41" fmla="*/ 204 h 696"/>
                    <a:gd name="T42" fmla="*/ 1 w 693"/>
                    <a:gd name="T43" fmla="*/ 196 h 696"/>
                    <a:gd name="T44" fmla="*/ 25 w 693"/>
                    <a:gd name="T45" fmla="*/ 140 h 696"/>
                    <a:gd name="T46" fmla="*/ 97 w 693"/>
                    <a:gd name="T47" fmla="*/ 112 h 696"/>
                    <a:gd name="T48" fmla="*/ 221 w 693"/>
                    <a:gd name="T49" fmla="*/ 124 h 696"/>
                    <a:gd name="T50" fmla="*/ 229 w 693"/>
                    <a:gd name="T51" fmla="*/ 64 h 696"/>
                    <a:gd name="T52" fmla="*/ 261 w 693"/>
                    <a:gd name="T53" fmla="*/ 0 h 696"/>
                    <a:gd name="T54" fmla="*/ 357 w 693"/>
                    <a:gd name="T55" fmla="*/ 44 h 696"/>
                    <a:gd name="T56" fmla="*/ 329 w 693"/>
                    <a:gd name="T57" fmla="*/ 88 h 696"/>
                    <a:gd name="T58" fmla="*/ 301 w 693"/>
                    <a:gd name="T59" fmla="*/ 176 h 696"/>
                    <a:gd name="T60" fmla="*/ 361 w 693"/>
                    <a:gd name="T61" fmla="*/ 192 h 696"/>
                    <a:gd name="T62" fmla="*/ 373 w 693"/>
                    <a:gd name="T63" fmla="*/ 136 h 696"/>
                    <a:gd name="T64" fmla="*/ 417 w 693"/>
                    <a:gd name="T65" fmla="*/ 92 h 696"/>
                    <a:gd name="T66" fmla="*/ 497 w 693"/>
                    <a:gd name="T67" fmla="*/ 88 h 696"/>
                    <a:gd name="T68" fmla="*/ 529 w 693"/>
                    <a:gd name="T69" fmla="*/ 52 h 696"/>
                    <a:gd name="T70" fmla="*/ 541 w 693"/>
                    <a:gd name="T71" fmla="*/ 460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40" name="Freeform 60"/>
                <p:cNvSpPr>
                  <a:spLocks/>
                </p:cNvSpPr>
                <p:nvPr userDrawn="1"/>
              </p:nvSpPr>
              <p:spPr bwMode="ltGray">
                <a:xfrm>
                  <a:off x="689" y="6"/>
                  <a:ext cx="1386" cy="232"/>
                </a:xfrm>
                <a:custGeom>
                  <a:avLst/>
                  <a:gdLst>
                    <a:gd name="T0" fmla="*/ 825 w 931"/>
                    <a:gd name="T1" fmla="*/ 0 h 149"/>
                    <a:gd name="T2" fmla="*/ 143 w 931"/>
                    <a:gd name="T3" fmla="*/ 29 h 149"/>
                    <a:gd name="T4" fmla="*/ 91 w 931"/>
                    <a:gd name="T5" fmla="*/ 42 h 149"/>
                    <a:gd name="T6" fmla="*/ 62 w 931"/>
                    <a:gd name="T7" fmla="*/ 42 h 149"/>
                    <a:gd name="T8" fmla="*/ 22 w 931"/>
                    <a:gd name="T9" fmla="*/ 77 h 149"/>
                    <a:gd name="T10" fmla="*/ 0 w 931"/>
                    <a:gd name="T11" fmla="*/ 105 h 149"/>
                    <a:gd name="T12" fmla="*/ 59 w 931"/>
                    <a:gd name="T13" fmla="*/ 115 h 149"/>
                    <a:gd name="T14" fmla="*/ 97 w 931"/>
                    <a:gd name="T15" fmla="*/ 96 h 149"/>
                    <a:gd name="T16" fmla="*/ 108 w 931"/>
                    <a:gd name="T17" fmla="*/ 84 h 149"/>
                    <a:gd name="T18" fmla="*/ 167 w 931"/>
                    <a:gd name="T19" fmla="*/ 52 h 149"/>
                    <a:gd name="T20" fmla="*/ 215 w 931"/>
                    <a:gd name="T21" fmla="*/ 46 h 149"/>
                    <a:gd name="T22" fmla="*/ 237 w 931"/>
                    <a:gd name="T23" fmla="*/ 94 h 149"/>
                    <a:gd name="T24" fmla="*/ 188 w 931"/>
                    <a:gd name="T25" fmla="*/ 109 h 149"/>
                    <a:gd name="T26" fmla="*/ 231 w 931"/>
                    <a:gd name="T27" fmla="*/ 113 h 149"/>
                    <a:gd name="T28" fmla="*/ 250 w 931"/>
                    <a:gd name="T29" fmla="*/ 90 h 149"/>
                    <a:gd name="T30" fmla="*/ 266 w 931"/>
                    <a:gd name="T31" fmla="*/ 92 h 149"/>
                    <a:gd name="T32" fmla="*/ 253 w 931"/>
                    <a:gd name="T33" fmla="*/ 54 h 149"/>
                    <a:gd name="T34" fmla="*/ 266 w 931"/>
                    <a:gd name="T35" fmla="*/ 44 h 149"/>
                    <a:gd name="T36" fmla="*/ 277 w 931"/>
                    <a:gd name="T37" fmla="*/ 88 h 149"/>
                    <a:gd name="T38" fmla="*/ 266 w 931"/>
                    <a:gd name="T39" fmla="*/ 113 h 149"/>
                    <a:gd name="T40" fmla="*/ 296 w 931"/>
                    <a:gd name="T41" fmla="*/ 130 h 149"/>
                    <a:gd name="T42" fmla="*/ 299 w 931"/>
                    <a:gd name="T43" fmla="*/ 92 h 149"/>
                    <a:gd name="T44" fmla="*/ 331 w 931"/>
                    <a:gd name="T45" fmla="*/ 103 h 149"/>
                    <a:gd name="T46" fmla="*/ 382 w 931"/>
                    <a:gd name="T47" fmla="*/ 73 h 149"/>
                    <a:gd name="T48" fmla="*/ 409 w 931"/>
                    <a:gd name="T49" fmla="*/ 50 h 149"/>
                    <a:gd name="T50" fmla="*/ 439 w 931"/>
                    <a:gd name="T51" fmla="*/ 56 h 149"/>
                    <a:gd name="T52" fmla="*/ 455 w 931"/>
                    <a:gd name="T53" fmla="*/ 50 h 149"/>
                    <a:gd name="T54" fmla="*/ 431 w 931"/>
                    <a:gd name="T55" fmla="*/ 44 h 149"/>
                    <a:gd name="T56" fmla="*/ 474 w 931"/>
                    <a:gd name="T57" fmla="*/ 35 h 149"/>
                    <a:gd name="T58" fmla="*/ 544 w 931"/>
                    <a:gd name="T59" fmla="*/ 54 h 149"/>
                    <a:gd name="T60" fmla="*/ 581 w 931"/>
                    <a:gd name="T61" fmla="*/ 42 h 149"/>
                    <a:gd name="T62" fmla="*/ 584 w 931"/>
                    <a:gd name="T63" fmla="*/ 63 h 149"/>
                    <a:gd name="T64" fmla="*/ 568 w 931"/>
                    <a:gd name="T65" fmla="*/ 101 h 149"/>
                    <a:gd name="T66" fmla="*/ 611 w 931"/>
                    <a:gd name="T67" fmla="*/ 88 h 149"/>
                    <a:gd name="T68" fmla="*/ 624 w 931"/>
                    <a:gd name="T69" fmla="*/ 80 h 149"/>
                    <a:gd name="T70" fmla="*/ 648 w 931"/>
                    <a:gd name="T71" fmla="*/ 61 h 149"/>
                    <a:gd name="T72" fmla="*/ 794 w 931"/>
                    <a:gd name="T73" fmla="*/ 8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41" name="Freeform 61"/>
                <p:cNvSpPr>
                  <a:spLocks/>
                </p:cNvSpPr>
                <p:nvPr userDrawn="1"/>
              </p:nvSpPr>
              <p:spPr bwMode="ltGray">
                <a:xfrm>
                  <a:off x="971" y="91"/>
                  <a:ext cx="30" cy="25"/>
                </a:xfrm>
                <a:custGeom>
                  <a:avLst/>
                  <a:gdLst>
                    <a:gd name="T0" fmla="*/ 3 w 31"/>
                    <a:gd name="T1" fmla="*/ 28 h 30"/>
                    <a:gd name="T2" fmla="*/ 31 w 31"/>
                    <a:gd name="T3" fmla="*/ 0 h 30"/>
                    <a:gd name="T4" fmla="*/ 19 w 31"/>
                    <a:gd name="T5" fmla="*/ 24 h 30"/>
                    <a:gd name="T6" fmla="*/ 3 w 31"/>
                    <a:gd name="T7" fmla="*/ 28 h 30"/>
                  </a:gdLst>
                  <a:ahLst/>
                  <a:cxnLst>
                    <a:cxn ang="0">
                      <a:pos x="T0" y="T1"/>
                    </a:cxn>
                    <a:cxn ang="0">
                      <a:pos x="T2" y="T3"/>
                    </a:cxn>
                    <a:cxn ang="0">
                      <a:pos x="T4" y="T5"/>
                    </a:cxn>
                    <a:cxn ang="0">
                      <a:pos x="T6" y="T7"/>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42" name="Freeform 62"/>
                <p:cNvSpPr>
                  <a:spLocks/>
                </p:cNvSpPr>
                <p:nvPr userDrawn="1"/>
              </p:nvSpPr>
              <p:spPr bwMode="ltGray">
                <a:xfrm>
                  <a:off x="935" y="125"/>
                  <a:ext cx="45" cy="27"/>
                </a:xfrm>
                <a:custGeom>
                  <a:avLst/>
                  <a:gdLst>
                    <a:gd name="T0" fmla="*/ 6 w 44"/>
                    <a:gd name="T1" fmla="*/ 32 h 32"/>
                    <a:gd name="T2" fmla="*/ 22 w 44"/>
                    <a:gd name="T3" fmla="*/ 0 h 32"/>
                    <a:gd name="T4" fmla="*/ 38 w 44"/>
                    <a:gd name="T5" fmla="*/ 4 h 32"/>
                    <a:gd name="T6" fmla="*/ 6 w 44"/>
                    <a:gd name="T7" fmla="*/ 32 h 32"/>
                  </a:gdLst>
                  <a:ahLst/>
                  <a:cxnLst>
                    <a:cxn ang="0">
                      <a:pos x="T0" y="T1"/>
                    </a:cxn>
                    <a:cxn ang="0">
                      <a:pos x="T2" y="T3"/>
                    </a:cxn>
                    <a:cxn ang="0">
                      <a:pos x="T4" y="T5"/>
                    </a:cxn>
                    <a:cxn ang="0">
                      <a:pos x="T6" y="T7"/>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43" name="Freeform 63"/>
                <p:cNvSpPr>
                  <a:spLocks/>
                </p:cNvSpPr>
                <p:nvPr userDrawn="1"/>
              </p:nvSpPr>
              <p:spPr bwMode="ltGray">
                <a:xfrm>
                  <a:off x="1081" y="226"/>
                  <a:ext cx="75" cy="14"/>
                </a:xfrm>
                <a:custGeom>
                  <a:avLst/>
                  <a:gdLst>
                    <a:gd name="T0" fmla="*/ 37 w 76"/>
                    <a:gd name="T1" fmla="*/ 18 h 18"/>
                    <a:gd name="T2" fmla="*/ 25 w 76"/>
                    <a:gd name="T3" fmla="*/ 2 h 18"/>
                    <a:gd name="T4" fmla="*/ 37 w 76"/>
                    <a:gd name="T5" fmla="*/ 18 h 18"/>
                  </a:gdLst>
                  <a:ahLst/>
                  <a:cxnLst>
                    <a:cxn ang="0">
                      <a:pos x="T0" y="T1"/>
                    </a:cxn>
                    <a:cxn ang="0">
                      <a:pos x="T2" y="T3"/>
                    </a:cxn>
                    <a:cxn ang="0">
                      <a:pos x="T4" y="T5"/>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44" name="Freeform 64"/>
                <p:cNvSpPr>
                  <a:spLocks/>
                </p:cNvSpPr>
                <p:nvPr userDrawn="1"/>
              </p:nvSpPr>
              <p:spPr bwMode="ltGray">
                <a:xfrm>
                  <a:off x="1210" y="223"/>
                  <a:ext cx="42" cy="37"/>
                </a:xfrm>
                <a:custGeom>
                  <a:avLst/>
                  <a:gdLst>
                    <a:gd name="T0" fmla="*/ 0 w 42"/>
                    <a:gd name="T1" fmla="*/ 21 h 44"/>
                    <a:gd name="T2" fmla="*/ 12 w 42"/>
                    <a:gd name="T3" fmla="*/ 9 h 44"/>
                    <a:gd name="T4" fmla="*/ 0 w 42"/>
                    <a:gd name="T5" fmla="*/ 21 h 44"/>
                  </a:gdLst>
                  <a:ahLst/>
                  <a:cxnLst>
                    <a:cxn ang="0">
                      <a:pos x="T0" y="T1"/>
                    </a:cxn>
                    <a:cxn ang="0">
                      <a:pos x="T2" y="T3"/>
                    </a:cxn>
                    <a:cxn ang="0">
                      <a:pos x="T4" y="T5"/>
                    </a:cxn>
                  </a:cxnLst>
                  <a:rect l="0" t="0" r="r" b="b"/>
                  <a:pathLst>
                    <a:path w="42" h="44">
                      <a:moveTo>
                        <a:pt x="0" y="21"/>
                      </a:moveTo>
                      <a:cubicBezTo>
                        <a:pt x="4" y="17"/>
                        <a:pt x="7" y="11"/>
                        <a:pt x="12" y="9"/>
                      </a:cubicBezTo>
                      <a:cubicBezTo>
                        <a:pt x="42" y="0"/>
                        <a:pt x="23" y="44"/>
                        <a:pt x="0" y="21"/>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45" name="Freeform 65"/>
                <p:cNvSpPr>
                  <a:spLocks/>
                </p:cNvSpPr>
                <p:nvPr userDrawn="1"/>
              </p:nvSpPr>
              <p:spPr bwMode="ltGray">
                <a:xfrm>
                  <a:off x="865" y="123"/>
                  <a:ext cx="33" cy="24"/>
                </a:xfrm>
                <a:custGeom>
                  <a:avLst/>
                  <a:gdLst>
                    <a:gd name="T0" fmla="*/ 7 w 31"/>
                    <a:gd name="T1" fmla="*/ 22 h 30"/>
                    <a:gd name="T2" fmla="*/ 31 w 31"/>
                    <a:gd name="T3" fmla="*/ 10 h 30"/>
                    <a:gd name="T4" fmla="*/ 7 w 31"/>
                    <a:gd name="T5" fmla="*/ 22 h 30"/>
                  </a:gdLst>
                  <a:ahLst/>
                  <a:cxnLst>
                    <a:cxn ang="0">
                      <a:pos x="T0" y="T1"/>
                    </a:cxn>
                    <a:cxn ang="0">
                      <a:pos x="T2" y="T3"/>
                    </a:cxn>
                    <a:cxn ang="0">
                      <a:pos x="T4" y="T5"/>
                    </a:cxn>
                  </a:cxnLst>
                  <a:rect l="0" t="0" r="r" b="b"/>
                  <a:pathLst>
                    <a:path w="31" h="30">
                      <a:moveTo>
                        <a:pt x="7" y="22"/>
                      </a:moveTo>
                      <a:cubicBezTo>
                        <a:pt x="0" y="0"/>
                        <a:pt x="15" y="6"/>
                        <a:pt x="31" y="10"/>
                      </a:cubicBezTo>
                      <a:cubicBezTo>
                        <a:pt x="14" y="16"/>
                        <a:pt x="15" y="30"/>
                        <a:pt x="7" y="22"/>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6239" name="Group 159"/>
              <p:cNvGrpSpPr>
                <a:grpSpLocks/>
              </p:cNvGrpSpPr>
              <p:nvPr userDrawn="1"/>
            </p:nvGrpSpPr>
            <p:grpSpPr bwMode="auto">
              <a:xfrm>
                <a:off x="7" y="6"/>
                <a:ext cx="5739" cy="1022"/>
                <a:chOff x="1056" y="111"/>
                <a:chExt cx="2448" cy="418"/>
              </a:xfrm>
            </p:grpSpPr>
            <p:sp>
              <p:nvSpPr>
                <p:cNvPr id="46190" name="Line 110"/>
                <p:cNvSpPr>
                  <a:spLocks noChangeShapeType="1"/>
                </p:cNvSpPr>
                <p:nvPr/>
              </p:nvSpPr>
              <p:spPr bwMode="white">
                <a:xfrm>
                  <a:off x="1056" y="332"/>
                  <a:ext cx="2448" cy="0"/>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92" name="Line 112"/>
                <p:cNvSpPr>
                  <a:spLocks noChangeShapeType="1"/>
                </p:cNvSpPr>
                <p:nvPr/>
              </p:nvSpPr>
              <p:spPr bwMode="white">
                <a:xfrm>
                  <a:off x="1254" y="111"/>
                  <a:ext cx="0" cy="418"/>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93" name="Line 113"/>
                <p:cNvSpPr>
                  <a:spLocks noChangeShapeType="1"/>
                </p:cNvSpPr>
                <p:nvPr/>
              </p:nvSpPr>
              <p:spPr bwMode="white">
                <a:xfrm>
                  <a:off x="1482" y="111"/>
                  <a:ext cx="0" cy="418"/>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94" name="Line 114"/>
                <p:cNvSpPr>
                  <a:spLocks noChangeShapeType="1"/>
                </p:cNvSpPr>
                <p:nvPr/>
              </p:nvSpPr>
              <p:spPr bwMode="white">
                <a:xfrm>
                  <a:off x="1710" y="111"/>
                  <a:ext cx="0" cy="418"/>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95" name="Line 115"/>
                <p:cNvSpPr>
                  <a:spLocks noChangeShapeType="1"/>
                </p:cNvSpPr>
                <p:nvPr/>
              </p:nvSpPr>
              <p:spPr bwMode="white">
                <a:xfrm>
                  <a:off x="1938" y="111"/>
                  <a:ext cx="0" cy="418"/>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96" name="Line 116"/>
                <p:cNvSpPr>
                  <a:spLocks noChangeShapeType="1"/>
                </p:cNvSpPr>
                <p:nvPr/>
              </p:nvSpPr>
              <p:spPr bwMode="white">
                <a:xfrm>
                  <a:off x="2166" y="111"/>
                  <a:ext cx="0" cy="418"/>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97" name="Line 117"/>
                <p:cNvSpPr>
                  <a:spLocks noChangeShapeType="1"/>
                </p:cNvSpPr>
                <p:nvPr/>
              </p:nvSpPr>
              <p:spPr bwMode="white">
                <a:xfrm>
                  <a:off x="2394" y="111"/>
                  <a:ext cx="0" cy="418"/>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98" name="Line 118"/>
                <p:cNvSpPr>
                  <a:spLocks noChangeShapeType="1"/>
                </p:cNvSpPr>
                <p:nvPr/>
              </p:nvSpPr>
              <p:spPr bwMode="white">
                <a:xfrm>
                  <a:off x="2622" y="111"/>
                  <a:ext cx="0" cy="418"/>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99" name="Line 119"/>
                <p:cNvSpPr>
                  <a:spLocks noChangeShapeType="1"/>
                </p:cNvSpPr>
                <p:nvPr/>
              </p:nvSpPr>
              <p:spPr bwMode="white">
                <a:xfrm>
                  <a:off x="2850" y="111"/>
                  <a:ext cx="0" cy="418"/>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00" name="Line 120"/>
                <p:cNvSpPr>
                  <a:spLocks noChangeShapeType="1"/>
                </p:cNvSpPr>
                <p:nvPr/>
              </p:nvSpPr>
              <p:spPr bwMode="white">
                <a:xfrm>
                  <a:off x="3078" y="111"/>
                  <a:ext cx="0" cy="418"/>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01" name="Line 121"/>
                <p:cNvSpPr>
                  <a:spLocks noChangeShapeType="1"/>
                </p:cNvSpPr>
                <p:nvPr/>
              </p:nvSpPr>
              <p:spPr bwMode="white">
                <a:xfrm>
                  <a:off x="3306" y="111"/>
                  <a:ext cx="0" cy="418"/>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6240" name="Group 160"/>
              <p:cNvGrpSpPr>
                <a:grpSpLocks/>
              </p:cNvGrpSpPr>
              <p:nvPr userDrawn="1"/>
            </p:nvGrpSpPr>
            <p:grpSpPr bwMode="auto">
              <a:xfrm>
                <a:off x="363" y="1"/>
                <a:ext cx="4919" cy="1034"/>
                <a:chOff x="1208" y="109"/>
                <a:chExt cx="2098" cy="423"/>
              </a:xfrm>
            </p:grpSpPr>
            <p:sp>
              <p:nvSpPr>
                <p:cNvPr id="46212" name="Line 132"/>
                <p:cNvSpPr>
                  <a:spLocks noChangeShapeType="1"/>
                </p:cNvSpPr>
                <p:nvPr/>
              </p:nvSpPr>
              <p:spPr bwMode="ltGray">
                <a:xfrm>
                  <a:off x="2850" y="110"/>
                  <a:ext cx="0" cy="14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13" name="Line 133"/>
                <p:cNvSpPr>
                  <a:spLocks noChangeShapeType="1"/>
                </p:cNvSpPr>
                <p:nvPr/>
              </p:nvSpPr>
              <p:spPr bwMode="ltGray">
                <a:xfrm>
                  <a:off x="2972" y="332"/>
                  <a:ext cx="70"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14" name="Line 134"/>
                <p:cNvSpPr>
                  <a:spLocks noChangeShapeType="1"/>
                </p:cNvSpPr>
                <p:nvPr/>
              </p:nvSpPr>
              <p:spPr bwMode="ltGray">
                <a:xfrm>
                  <a:off x="3078" y="350"/>
                  <a:ext cx="0" cy="2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15" name="Line 135"/>
                <p:cNvSpPr>
                  <a:spLocks noChangeShapeType="1"/>
                </p:cNvSpPr>
                <p:nvPr/>
              </p:nvSpPr>
              <p:spPr bwMode="ltGray">
                <a:xfrm>
                  <a:off x="3306" y="450"/>
                  <a:ext cx="0" cy="79"/>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25" name="Line 145"/>
                <p:cNvSpPr>
                  <a:spLocks noChangeShapeType="1"/>
                </p:cNvSpPr>
                <p:nvPr/>
              </p:nvSpPr>
              <p:spPr bwMode="ltGray">
                <a:xfrm>
                  <a:off x="2166" y="114"/>
                  <a:ext cx="0" cy="6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26" name="Line 146"/>
                <p:cNvSpPr>
                  <a:spLocks noChangeShapeType="1"/>
                </p:cNvSpPr>
                <p:nvPr/>
              </p:nvSpPr>
              <p:spPr bwMode="ltGray">
                <a:xfrm>
                  <a:off x="1938" y="111"/>
                  <a:ext cx="0" cy="337"/>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27" name="Line 147"/>
                <p:cNvSpPr>
                  <a:spLocks noChangeShapeType="1"/>
                </p:cNvSpPr>
                <p:nvPr/>
              </p:nvSpPr>
              <p:spPr bwMode="ltGray">
                <a:xfrm flipH="1">
                  <a:off x="1912" y="332"/>
                  <a:ext cx="6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28" name="Line 148"/>
                <p:cNvSpPr>
                  <a:spLocks noChangeShapeType="1"/>
                </p:cNvSpPr>
                <p:nvPr/>
              </p:nvSpPr>
              <p:spPr bwMode="ltGray">
                <a:xfrm>
                  <a:off x="1778" y="332"/>
                  <a:ext cx="60"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29" name="Line 149"/>
                <p:cNvSpPr>
                  <a:spLocks noChangeShapeType="1"/>
                </p:cNvSpPr>
                <p:nvPr/>
              </p:nvSpPr>
              <p:spPr bwMode="ltGray">
                <a:xfrm flipH="1">
                  <a:off x="1578" y="332"/>
                  <a:ext cx="82"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30" name="Line 150"/>
                <p:cNvSpPr>
                  <a:spLocks noChangeShapeType="1"/>
                </p:cNvSpPr>
                <p:nvPr/>
              </p:nvSpPr>
              <p:spPr bwMode="ltGray">
                <a:xfrm>
                  <a:off x="1208" y="332"/>
                  <a:ext cx="348" cy="0"/>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31" name="Line 151"/>
                <p:cNvSpPr>
                  <a:spLocks noChangeShapeType="1"/>
                </p:cNvSpPr>
                <p:nvPr/>
              </p:nvSpPr>
              <p:spPr bwMode="ltGray">
                <a:xfrm>
                  <a:off x="1480" y="234"/>
                  <a:ext cx="0" cy="298"/>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32" name="Line 152"/>
                <p:cNvSpPr>
                  <a:spLocks noChangeShapeType="1"/>
                </p:cNvSpPr>
                <p:nvPr/>
              </p:nvSpPr>
              <p:spPr bwMode="ltGray">
                <a:xfrm>
                  <a:off x="1254" y="252"/>
                  <a:ext cx="0" cy="15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33" name="Line 153"/>
                <p:cNvSpPr>
                  <a:spLocks noChangeShapeType="1"/>
                </p:cNvSpPr>
                <p:nvPr/>
              </p:nvSpPr>
              <p:spPr bwMode="ltGray">
                <a:xfrm flipH="1" flipV="1">
                  <a:off x="1482" y="109"/>
                  <a:ext cx="0" cy="27"/>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34" name="Line 154"/>
                <p:cNvSpPr>
                  <a:spLocks noChangeShapeType="1"/>
                </p:cNvSpPr>
                <p:nvPr/>
              </p:nvSpPr>
              <p:spPr bwMode="ltGray">
                <a:xfrm>
                  <a:off x="1710" y="180"/>
                  <a:ext cx="0" cy="96"/>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35" name="Line 155"/>
                <p:cNvSpPr>
                  <a:spLocks noChangeShapeType="1"/>
                </p:cNvSpPr>
                <p:nvPr/>
              </p:nvSpPr>
              <p:spPr bwMode="ltGray">
                <a:xfrm flipV="1">
                  <a:off x="1710" y="111"/>
                  <a:ext cx="0" cy="22"/>
                </a:xfrm>
                <a:prstGeom prst="line">
                  <a:avLst/>
                </a:prstGeom>
                <a:noFill/>
                <a:ln w="9525">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pic>
          <p:nvPicPr>
            <p:cNvPr id="46238" name="Picture 158" descr="earth"/>
            <p:cNvPicPr>
              <a:picLocks noChangeAspect="1" noChangeArrowheads="1"/>
            </p:cNvPicPr>
            <p:nvPr userDrawn="1"/>
          </p:nvPicPr>
          <p:blipFill>
            <a:blip r:embed="rId2">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gray">
            <a:xfrm>
              <a:off x="336" y="1566"/>
              <a:ext cx="690" cy="642"/>
            </a:xfrm>
            <a:prstGeom prst="rect">
              <a:avLst/>
            </a:prstGeom>
            <a:noFill/>
            <a:extLst>
              <a:ext uri="{909E8E84-426E-40DD-AFC4-6F175D3DCCD1}">
                <a14:hiddenFill xmlns:a14="http://schemas.microsoft.com/office/drawing/2010/main">
                  <a:solidFill>
                    <a:srgbClr val="FFFFFF"/>
                  </a:solidFill>
                </a14:hiddenFill>
              </a:ext>
            </a:extLst>
          </p:spPr>
        </p:pic>
      </p:grpSp>
      <p:sp>
        <p:nvSpPr>
          <p:cNvPr id="46082" name="Rectangle 2"/>
          <p:cNvSpPr>
            <a:spLocks noGrp="1" noChangeArrowheads="1"/>
          </p:cNvSpPr>
          <p:nvPr>
            <p:ph type="ctrTitle"/>
          </p:nvPr>
        </p:nvSpPr>
        <p:spPr>
          <a:xfrm>
            <a:off x="1828800" y="1828800"/>
            <a:ext cx="6934200" cy="2362200"/>
          </a:xfrm>
        </p:spPr>
        <p:txBody>
          <a:bodyPr/>
          <a:lstStyle>
            <a:lvl1pPr>
              <a:defRPr/>
            </a:lvl1pPr>
          </a:lstStyle>
          <a:p>
            <a:pPr lvl="0"/>
            <a:r>
              <a:rPr lang="en-US" noProof="0" smtClean="0"/>
              <a:t>Click to edit Master title style</a:t>
            </a:r>
          </a:p>
        </p:txBody>
      </p:sp>
      <p:sp>
        <p:nvSpPr>
          <p:cNvPr id="46083" name="Rectangle 3"/>
          <p:cNvSpPr>
            <a:spLocks noGrp="1" noChangeArrowheads="1"/>
          </p:cNvSpPr>
          <p:nvPr>
            <p:ph type="subTitle" idx="1"/>
          </p:nvPr>
        </p:nvSpPr>
        <p:spPr>
          <a:xfrm>
            <a:off x="1828800" y="4572000"/>
            <a:ext cx="6934200" cy="1295400"/>
          </a:xfrm>
        </p:spPr>
        <p:txBody>
          <a:bodyPr/>
          <a:lstStyle>
            <a:lvl1pPr marL="0" indent="0">
              <a:buFontTx/>
              <a:buNone/>
              <a:defRPr/>
            </a:lvl1pPr>
          </a:lstStyle>
          <a:p>
            <a:pPr lvl="0"/>
            <a:r>
              <a:rPr lang="en-US" noProof="0" smtClean="0"/>
              <a:t>Click to edit Master subtitle style</a:t>
            </a:r>
          </a:p>
        </p:txBody>
      </p:sp>
      <p:sp>
        <p:nvSpPr>
          <p:cNvPr id="46084" name="Rectangle 4"/>
          <p:cNvSpPr>
            <a:spLocks noGrp="1" noChangeArrowheads="1"/>
          </p:cNvSpPr>
          <p:nvPr>
            <p:ph type="dt" sz="half" idx="2"/>
          </p:nvPr>
        </p:nvSpPr>
        <p:spPr>
          <a:xfrm>
            <a:off x="533400" y="6248400"/>
            <a:ext cx="1905000" cy="457200"/>
          </a:xfrm>
          <a:prstGeom prst="rect">
            <a:avLst/>
          </a:prstGeom>
        </p:spPr>
        <p:txBody>
          <a:bodyPr/>
          <a:lstStyle>
            <a:lvl1pPr>
              <a:defRPr/>
            </a:lvl1pPr>
          </a:lstStyle>
          <a:p>
            <a:endParaRPr lang="en-US"/>
          </a:p>
        </p:txBody>
      </p:sp>
      <p:sp>
        <p:nvSpPr>
          <p:cNvPr id="46085" name="Rectangle 5"/>
          <p:cNvSpPr>
            <a:spLocks noGrp="1" noChangeArrowheads="1"/>
          </p:cNvSpPr>
          <p:nvPr>
            <p:ph type="ftr" sz="quarter" idx="3"/>
          </p:nvPr>
        </p:nvSpPr>
        <p:spPr>
          <a:xfrm>
            <a:off x="3200400" y="6248400"/>
            <a:ext cx="2895600" cy="457200"/>
          </a:xfrm>
          <a:prstGeom prst="rect">
            <a:avLst/>
          </a:prstGeom>
        </p:spPr>
        <p:txBody>
          <a:bodyPr/>
          <a:lstStyle>
            <a:lvl1pPr>
              <a:defRPr/>
            </a:lvl1pPr>
          </a:lstStyle>
          <a:p>
            <a:endParaRPr lang="en-US"/>
          </a:p>
        </p:txBody>
      </p:sp>
      <p:sp>
        <p:nvSpPr>
          <p:cNvPr id="46086" name="Rectangle 6"/>
          <p:cNvSpPr>
            <a:spLocks noGrp="1" noChangeArrowheads="1"/>
          </p:cNvSpPr>
          <p:nvPr>
            <p:ph type="sldNum" sz="quarter" idx="4"/>
          </p:nvPr>
        </p:nvSpPr>
        <p:spPr>
          <a:xfrm>
            <a:off x="6858000" y="6248400"/>
            <a:ext cx="1905000" cy="457200"/>
          </a:xfrm>
          <a:prstGeom prst="rect">
            <a:avLst/>
          </a:prstGeom>
        </p:spPr>
        <p:txBody>
          <a:bodyPr/>
          <a:lstStyle>
            <a:lvl1pPr>
              <a:defRPr/>
            </a:lvl1pPr>
          </a:lstStyle>
          <a:p>
            <a:fld id="{795F14CC-66DC-409E-A476-9E5352DFC5D6}" type="slidenum">
              <a:rPr lang="en-US"/>
              <a:pPr/>
              <a:t>‹#›</a:t>
            </a:fld>
            <a:endParaRPr lang="en-US"/>
          </a:p>
        </p:txBody>
      </p:sp>
    </p:spTree>
    <p:extLst>
      <p:ext uri="{BB962C8B-B14F-4D97-AF65-F5344CB8AC3E}">
        <p14:creationId xmlns:p14="http://schemas.microsoft.com/office/powerpoint/2010/main" val="2745521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2700" y="0"/>
            <a:ext cx="917337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019299" y="1871132"/>
            <a:ext cx="5111752"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019299" y="3657597"/>
            <a:ext cx="5111752"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87425" y="5037663"/>
            <a:ext cx="673100" cy="279400"/>
          </a:xfrm>
        </p:spPr>
        <p:txBody>
          <a:bodyPr/>
          <a:lstStyle/>
          <a:p>
            <a:fld id="{2B1FE282-0A55-4365-89AC-ED82327E10F8}" type="datetime1">
              <a:rPr lang="en-US" smtClean="0">
                <a:solidFill>
                  <a:prstClr val="black"/>
                </a:solidFill>
              </a:rPr>
              <a:pPr/>
              <a:t>7/7/2015</a:t>
            </a:fld>
            <a:endParaRPr lang="en-US">
              <a:solidFill>
                <a:prstClr val="black"/>
              </a:solidFill>
            </a:endParaRPr>
          </a:p>
        </p:txBody>
      </p:sp>
      <p:sp>
        <p:nvSpPr>
          <p:cNvPr id="5" name="Footer Placeholder 4"/>
          <p:cNvSpPr>
            <a:spLocks noGrp="1"/>
          </p:cNvSpPr>
          <p:nvPr>
            <p:ph type="ftr" sz="quarter" idx="11"/>
          </p:nvPr>
        </p:nvSpPr>
        <p:spPr>
          <a:xfrm>
            <a:off x="2019298" y="5037663"/>
            <a:ext cx="3910976" cy="279400"/>
          </a:xfr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717676" y="5037663"/>
            <a:ext cx="413375" cy="279400"/>
          </a:xfrm>
        </p:spPr>
        <p:txBody>
          <a:bodyPr/>
          <a:lstStyle/>
          <a:p>
            <a:fld id="{03233E6B-C334-47BE-9D11-D357886FC3DF}"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2019299" y="3522131"/>
            <a:ext cx="511175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79972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047127" y="2421466"/>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AB27605-4A44-49C9-9DA3-676BF6ECD7A0}" type="datetime1">
              <a:rPr lang="en-US" smtClean="0">
                <a:solidFill>
                  <a:prstClr val="black"/>
                </a:solidFill>
              </a:rPr>
              <a:pPr/>
              <a:t>7/7/2015</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486628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11302" y="1752606"/>
            <a:ext cx="6119016"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511300" y="3846052"/>
            <a:ext cx="6119018"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3CDDA9-60D9-4633-86C9-760EDB095077}" type="datetime1">
              <a:rPr lang="en-US" smtClean="0">
                <a:solidFill>
                  <a:prstClr val="black"/>
                </a:solidFill>
              </a:rPr>
              <a:pPr/>
              <a:t>7/7/2015</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cxnSp>
        <p:nvCxnSpPr>
          <p:cNvPr id="16" name="Straight Connector 15"/>
          <p:cNvCxnSpPr/>
          <p:nvPr/>
        </p:nvCxnSpPr>
        <p:spPr>
          <a:xfrm>
            <a:off x="1509542" y="3710585"/>
            <a:ext cx="612253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0415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047127" y="2421466"/>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73836" y="2560320"/>
            <a:ext cx="3538728"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6008" y="2560320"/>
            <a:ext cx="3538728"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71AC64C-6CD2-4E09-B371-E5FBAB77CDDD}" type="datetime1">
              <a:rPr lang="en-US" smtClean="0">
                <a:solidFill>
                  <a:prstClr val="black"/>
                </a:solidFill>
              </a:rPr>
              <a:pPr/>
              <a:t>7/7/2015</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5333978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1550" y="2658533"/>
            <a:ext cx="3538728"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71550" y="3243263"/>
            <a:ext cx="3538728"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5503" y="2658533"/>
            <a:ext cx="3538728"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5503" y="3243263"/>
            <a:ext cx="3538728"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B99E08-A1AD-460F-A021-2EC953CECE49}" type="datetime1">
              <a:rPr lang="en-US" smtClean="0">
                <a:solidFill>
                  <a:prstClr val="black"/>
                </a:solidFill>
              </a:rPr>
              <a:pPr/>
              <a:t>7/7/2015</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cxnSp>
        <p:nvCxnSpPr>
          <p:cNvPr id="18" name="Straight Connector 17"/>
          <p:cNvCxnSpPr/>
          <p:nvPr/>
        </p:nvCxnSpPr>
        <p:spPr>
          <a:xfrm>
            <a:off x="1047127" y="2421466"/>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576822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5FBFAB5-9CF4-496C-8642-D3592C187F76}" type="datetime1">
              <a:rPr lang="en-US" smtClean="0">
                <a:solidFill>
                  <a:prstClr val="black"/>
                </a:solidFill>
              </a:rPr>
              <a:pPr/>
              <a:t>7/7/2015</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1047127" y="2421466"/>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41728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5" name="Rectangle 4"/>
          <p:cNvSpPr/>
          <p:nvPr userDrawn="1"/>
        </p:nvSpPr>
        <p:spPr>
          <a:xfrm>
            <a:off x="0" y="1752600"/>
            <a:ext cx="9144000" cy="3581400"/>
          </a:xfrm>
          <a:prstGeom prst="rect">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ext Placeholder 3"/>
          <p:cNvSpPr>
            <a:spLocks noGrp="1"/>
          </p:cNvSpPr>
          <p:nvPr>
            <p:ph type="body" sz="quarter" idx="10"/>
          </p:nvPr>
        </p:nvSpPr>
        <p:spPr>
          <a:xfrm>
            <a:off x="5867400" y="1905000"/>
            <a:ext cx="3048000" cy="533400"/>
          </a:xfrm>
        </p:spPr>
        <p:txBody>
          <a:bodyPr/>
          <a:lstStyle>
            <a:lvl1pPr marL="0" indent="0">
              <a:buNone/>
              <a:defRPr sz="2800" b="0">
                <a:solidFill>
                  <a:schemeClr val="bg1"/>
                </a:solidFill>
                <a:latin typeface="Century Gothic" panose="020B0502020202020204" pitchFamily="34" charset="0"/>
              </a:defRPr>
            </a:lvl1pPr>
          </a:lstStyle>
          <a:p>
            <a:pPr lvl="0"/>
            <a:r>
              <a:rPr lang="en-US" dirty="0" smtClean="0"/>
              <a:t>Click to edit</a:t>
            </a:r>
          </a:p>
        </p:txBody>
      </p:sp>
      <p:sp>
        <p:nvSpPr>
          <p:cNvPr id="6" name="Text Placeholder 5"/>
          <p:cNvSpPr>
            <a:spLocks noGrp="1"/>
          </p:cNvSpPr>
          <p:nvPr>
            <p:ph type="body" sz="quarter" idx="11"/>
          </p:nvPr>
        </p:nvSpPr>
        <p:spPr>
          <a:xfrm>
            <a:off x="5867400" y="2438400"/>
            <a:ext cx="3048000" cy="2819400"/>
          </a:xfrm>
        </p:spPr>
        <p:txBody>
          <a:bodyPr>
            <a:normAutofit/>
          </a:bodyPr>
          <a:lstStyle>
            <a:lvl1pPr marL="0" indent="0">
              <a:buNone/>
              <a:defRPr sz="1600">
                <a:solidFill>
                  <a:schemeClr val="bg1"/>
                </a:solidFill>
                <a:latin typeface="Century Gothic" panose="020B0502020202020204" pitchFamily="34" charset="0"/>
              </a:defRPr>
            </a:lvl1pPr>
          </a:lstStyle>
          <a:p>
            <a:pPr lvl="0"/>
            <a:r>
              <a:rPr lang="en-US" dirty="0" smtClean="0"/>
              <a:t>Click to edit Master text styles</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01606C-46D0-49FE-BAAC-D59CA31F7780}" type="datetime1">
              <a:rPr lang="en-US" smtClean="0">
                <a:solidFill>
                  <a:prstClr val="black"/>
                </a:solidFill>
              </a:rPr>
              <a:pPr/>
              <a:t>7/7/2015</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696667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70359" y="1388534"/>
            <a:ext cx="278884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064001" y="982132"/>
            <a:ext cx="4102100"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70359" y="3031065"/>
            <a:ext cx="2788841"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3C32AD-B650-44DF-A684-93110E6A278C}" type="datetime1">
              <a:rPr lang="en-US" smtClean="0">
                <a:solidFill>
                  <a:prstClr val="black"/>
                </a:solidFill>
              </a:rPr>
              <a:pPr/>
              <a:t>7/7/2015</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cxnSp>
        <p:nvCxnSpPr>
          <p:cNvPr id="16" name="Straight Connector 15"/>
          <p:cNvCxnSpPr/>
          <p:nvPr/>
        </p:nvCxnSpPr>
        <p:spPr>
          <a:xfrm>
            <a:off x="1047127" y="2912533"/>
            <a:ext cx="26358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811851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71549" y="1883832"/>
            <a:ext cx="4681362"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6071124" y="1041400"/>
            <a:ext cx="2297510"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971549" y="3255432"/>
            <a:ext cx="4681362"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FA7F04-057B-45EF-8A12-02F760644040}" type="datetime1">
              <a:rPr lang="en-US" smtClean="0">
                <a:solidFill>
                  <a:prstClr val="black"/>
                </a:solidFill>
              </a:rPr>
              <a:pPr/>
              <a:t>7/7/2015</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757336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71551" y="4815415"/>
            <a:ext cx="7207250"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1070" y="1041400"/>
            <a:ext cx="7579479"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971551" y="5382153"/>
            <a:ext cx="7207250"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CC123A-BC41-4196-BF76-85FBC5AAD937}" type="datetime1">
              <a:rPr lang="en-US" smtClean="0">
                <a:solidFill>
                  <a:prstClr val="black"/>
                </a:solidFill>
              </a:rPr>
              <a:pPr/>
              <a:t>7/7/2015</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789820734"/>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77901" y="982132"/>
            <a:ext cx="7194549"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977901" y="4343400"/>
            <a:ext cx="7194549"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CC123A-BC41-4196-BF76-85FBC5AAD937}" type="datetime1">
              <a:rPr lang="en-US" smtClean="0">
                <a:solidFill>
                  <a:prstClr val="black"/>
                </a:solidFill>
              </a:rPr>
              <a:pPr/>
              <a:t>7/7/2015</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1047127" y="4140199"/>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9084355"/>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60" y="982132"/>
            <a:ext cx="6972299"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256109" y="3352800"/>
            <a:ext cx="66294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971551" y="4343400"/>
            <a:ext cx="7207250"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CC123A-BC41-4196-BF76-85FBC5AAD937}" type="datetime1">
              <a:rPr lang="en-US" smtClean="0">
                <a:solidFill>
                  <a:prstClr val="black"/>
                </a:solidFill>
              </a:rPr>
              <a:pPr/>
              <a:t>7/7/2015</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sp>
        <p:nvSpPr>
          <p:cNvPr id="14" name="TextBox 13"/>
          <p:cNvSpPr txBox="1"/>
          <p:nvPr/>
        </p:nvSpPr>
        <p:spPr>
          <a:xfrm>
            <a:off x="646510" y="879961"/>
            <a:ext cx="457200" cy="584776"/>
          </a:xfrm>
          <a:prstGeom prst="rect">
            <a:avLst/>
          </a:prstGeom>
        </p:spPr>
        <p:txBody>
          <a:bodyPr vert="horz" lIns="91440" tIns="45720" rIns="91440" bIns="45720" rtlCol="0" anchor="ctr">
            <a:noAutofit/>
          </a:bodyPr>
          <a:lstStyle/>
          <a:p>
            <a:pPr fontAlgn="auto">
              <a:spcBef>
                <a:spcPts val="0"/>
              </a:spcBef>
              <a:spcAft>
                <a:spcPts val="0"/>
              </a:spcAft>
            </a:pPr>
            <a:r>
              <a:rPr lang="en-US" sz="8000" dirty="0">
                <a:solidFill>
                  <a:prstClr val="black"/>
                </a:solidFill>
                <a:latin typeface="Garamond" panose="02020404030301010803"/>
              </a:rPr>
              <a:t>“</a:t>
            </a:r>
          </a:p>
        </p:txBody>
      </p:sp>
      <p:sp>
        <p:nvSpPr>
          <p:cNvPr id="15" name="TextBox 14"/>
          <p:cNvSpPr txBox="1"/>
          <p:nvPr/>
        </p:nvSpPr>
        <p:spPr>
          <a:xfrm>
            <a:off x="7950200" y="2827870"/>
            <a:ext cx="457200" cy="584776"/>
          </a:xfrm>
          <a:prstGeom prst="rect">
            <a:avLst/>
          </a:prstGeom>
        </p:spPr>
        <p:txBody>
          <a:bodyPr vert="horz" lIns="91440" tIns="45720" rIns="91440" bIns="45720" rtlCol="0" anchor="ctr">
            <a:noAutofit/>
          </a:bodyPr>
          <a:lstStyle/>
          <a:p>
            <a:pPr algn="r" fontAlgn="auto">
              <a:spcBef>
                <a:spcPts val="0"/>
              </a:spcBef>
              <a:spcAft>
                <a:spcPts val="0"/>
              </a:spcAft>
            </a:pPr>
            <a:r>
              <a:rPr lang="en-US" sz="8000" dirty="0">
                <a:solidFill>
                  <a:prstClr val="black"/>
                </a:solidFill>
                <a:latin typeface="Garamond" panose="02020404030301010803"/>
              </a:rPr>
              <a:t>”</a:t>
            </a:r>
          </a:p>
        </p:txBody>
      </p:sp>
      <p:cxnSp>
        <p:nvCxnSpPr>
          <p:cNvPr id="19" name="Straight Connector 18"/>
          <p:cNvCxnSpPr/>
          <p:nvPr/>
        </p:nvCxnSpPr>
        <p:spPr>
          <a:xfrm>
            <a:off x="1047127" y="4140199"/>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04664056"/>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71552" y="3308581"/>
            <a:ext cx="7207251"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971551" y="4777381"/>
            <a:ext cx="720725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CC123A-BC41-4196-BF76-85FBC5AAD937}" type="datetime1">
              <a:rPr lang="en-US" smtClean="0">
                <a:solidFill>
                  <a:prstClr val="black"/>
                </a:solidFill>
              </a:rPr>
              <a:pPr/>
              <a:t>7/7/2015</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070945794"/>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084660" y="982132"/>
            <a:ext cx="6972299"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971551" y="3639312"/>
            <a:ext cx="7207251"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971551" y="4529667"/>
            <a:ext cx="7207251"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CC123A-BC41-4196-BF76-85FBC5AAD937}" type="datetime1">
              <a:rPr lang="en-US" smtClean="0">
                <a:solidFill>
                  <a:prstClr val="black"/>
                </a:solidFill>
              </a:rPr>
              <a:pPr/>
              <a:t>7/7/2015</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sp>
        <p:nvSpPr>
          <p:cNvPr id="12" name="TextBox 11"/>
          <p:cNvSpPr txBox="1"/>
          <p:nvPr/>
        </p:nvSpPr>
        <p:spPr>
          <a:xfrm>
            <a:off x="646510" y="879961"/>
            <a:ext cx="457200" cy="584776"/>
          </a:xfrm>
          <a:prstGeom prst="rect">
            <a:avLst/>
          </a:prstGeom>
        </p:spPr>
        <p:txBody>
          <a:bodyPr vert="horz" lIns="91440" tIns="45720" rIns="91440" bIns="45720" rtlCol="0" anchor="ctr">
            <a:noAutofit/>
          </a:bodyPr>
          <a:lstStyle/>
          <a:p>
            <a:pPr fontAlgn="auto">
              <a:spcBef>
                <a:spcPts val="0"/>
              </a:spcBef>
              <a:spcAft>
                <a:spcPts val="0"/>
              </a:spcAft>
            </a:pPr>
            <a:r>
              <a:rPr lang="en-US" sz="8000" dirty="0">
                <a:solidFill>
                  <a:prstClr val="black"/>
                </a:solidFill>
                <a:latin typeface="Garamond" panose="02020404030301010803"/>
              </a:rPr>
              <a:t>“</a:t>
            </a:r>
          </a:p>
        </p:txBody>
      </p:sp>
      <p:sp>
        <p:nvSpPr>
          <p:cNvPr id="13" name="TextBox 12"/>
          <p:cNvSpPr txBox="1"/>
          <p:nvPr/>
        </p:nvSpPr>
        <p:spPr>
          <a:xfrm>
            <a:off x="7950200" y="2599261"/>
            <a:ext cx="457200" cy="584776"/>
          </a:xfrm>
          <a:prstGeom prst="rect">
            <a:avLst/>
          </a:prstGeom>
        </p:spPr>
        <p:txBody>
          <a:bodyPr vert="horz" lIns="91440" tIns="45720" rIns="91440" bIns="45720" rtlCol="0" anchor="ctr">
            <a:noAutofit/>
          </a:bodyPr>
          <a:lstStyle/>
          <a:p>
            <a:pPr algn="r" fontAlgn="auto">
              <a:spcBef>
                <a:spcPts val="0"/>
              </a:spcBef>
              <a:spcAft>
                <a:spcPts val="0"/>
              </a:spcAft>
            </a:pPr>
            <a:r>
              <a:rPr lang="en-US" sz="8000" dirty="0">
                <a:solidFill>
                  <a:prstClr val="black"/>
                </a:solidFill>
                <a:latin typeface="Garamond" panose="02020404030301010803"/>
              </a:rPr>
              <a:t>”</a:t>
            </a:r>
          </a:p>
        </p:txBody>
      </p:sp>
      <p:cxnSp>
        <p:nvCxnSpPr>
          <p:cNvPr id="26" name="Straight Connector 25"/>
          <p:cNvCxnSpPr/>
          <p:nvPr/>
        </p:nvCxnSpPr>
        <p:spPr>
          <a:xfrm>
            <a:off x="1047127" y="342900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9182279"/>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971551" y="982132"/>
            <a:ext cx="7207250"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971551" y="3630168"/>
            <a:ext cx="7207251"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971550" y="4470400"/>
            <a:ext cx="7207253"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CC123A-BC41-4196-BF76-85FBC5AAD937}" type="datetime1">
              <a:rPr lang="en-US" smtClean="0">
                <a:solidFill>
                  <a:prstClr val="black"/>
                </a:solidFill>
              </a:rPr>
              <a:pPr/>
              <a:t>7/7/2015</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1047127" y="3429000"/>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8779952"/>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C56C6AC-62D7-4EE0-B117-99016BB4EBEC}" type="datetime1">
              <a:rPr lang="en-US" smtClean="0">
                <a:solidFill>
                  <a:prstClr val="black"/>
                </a:solidFill>
              </a:rPr>
              <a:pPr/>
              <a:t>7/7/2015</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1047127" y="2421466"/>
            <a:ext cx="705547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96773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005800"/>
        </a:solidFill>
        <a:effectLst/>
      </p:bgPr>
    </p:bg>
    <p:spTree>
      <p:nvGrpSpPr>
        <p:cNvPr id="1" name=""/>
        <p:cNvGrpSpPr/>
        <p:nvPr/>
      </p:nvGrpSpPr>
      <p:grpSpPr>
        <a:xfrm>
          <a:off x="0" y="0"/>
          <a:ext cx="0" cy="0"/>
          <a:chOff x="0" y="0"/>
          <a:chExt cx="0" cy="0"/>
        </a:xfrm>
      </p:grpSpPr>
      <p:sp>
        <p:nvSpPr>
          <p:cNvPr id="4" name="Rectangle 3"/>
          <p:cNvSpPr/>
          <p:nvPr userDrawn="1"/>
        </p:nvSpPr>
        <p:spPr>
          <a:xfrm>
            <a:off x="0" y="5867400"/>
            <a:ext cx="1143000" cy="914400"/>
          </a:xfrm>
          <a:prstGeom prst="rect">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hasCustomPrompt="1"/>
          </p:nvPr>
        </p:nvSpPr>
        <p:spPr>
          <a:xfrm>
            <a:off x="722313" y="4406900"/>
            <a:ext cx="7772400" cy="1362075"/>
          </a:xfrm>
        </p:spPr>
        <p:txBody>
          <a:bodyPr anchor="t">
            <a:noAutofit/>
          </a:bodyPr>
          <a:lstStyle>
            <a:lvl1pPr algn="l">
              <a:defRPr sz="6000" b="0" i="0" cap="none" baseline="0">
                <a:solidFill>
                  <a:schemeClr val="bg1"/>
                </a:solidFill>
                <a:effectLst/>
                <a:latin typeface="Century Gothic" panose="020B050202020202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600">
                <a:solidFill>
                  <a:schemeClr val="bg1"/>
                </a:solidFill>
                <a:latin typeface="Century Gothic" panose="020B0502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9518" y="982132"/>
            <a:ext cx="1418171"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71549" y="982132"/>
            <a:ext cx="5574769"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85418D-C1BF-4593-A5ED-F5A52622DA17}" type="datetime1">
              <a:rPr lang="en-US" smtClean="0">
                <a:solidFill>
                  <a:prstClr val="black"/>
                </a:solidFill>
              </a:rPr>
              <a:pPr/>
              <a:t>7/7/2015</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03233E6B-C334-47BE-9D11-D357886FC3DF}"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6647918"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533933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13647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432166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553581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600200"/>
            <a:ext cx="3619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67300" y="1600200"/>
            <a:ext cx="3619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95860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91059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497240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76574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900180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41955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5" name="Rectangle 4"/>
          <p:cNvSpPr/>
          <p:nvPr userDrawn="1"/>
        </p:nvSpPr>
        <p:spPr>
          <a:xfrm>
            <a:off x="6096000" y="2286000"/>
            <a:ext cx="2667000" cy="2362200"/>
          </a:xfrm>
          <a:prstGeom prst="rect">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bg1"/>
              </a:solidFill>
            </a:endParaRPr>
          </a:p>
        </p:txBody>
      </p:sp>
      <p:sp>
        <p:nvSpPr>
          <p:cNvPr id="6" name="Rectangle 5"/>
          <p:cNvSpPr/>
          <p:nvPr userDrawn="1"/>
        </p:nvSpPr>
        <p:spPr>
          <a:xfrm>
            <a:off x="3200400" y="2286000"/>
            <a:ext cx="2667000" cy="2362200"/>
          </a:xfrm>
          <a:prstGeom prst="rect">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userDrawn="1"/>
        </p:nvSpPr>
        <p:spPr>
          <a:xfrm>
            <a:off x="381000" y="2286000"/>
            <a:ext cx="2667000" cy="2362200"/>
          </a:xfrm>
          <a:prstGeom prst="rect">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ext Placeholder 3"/>
          <p:cNvSpPr>
            <a:spLocks noGrp="1"/>
          </p:cNvSpPr>
          <p:nvPr>
            <p:ph type="body" sz="quarter" idx="15"/>
          </p:nvPr>
        </p:nvSpPr>
        <p:spPr>
          <a:xfrm>
            <a:off x="457200" y="2362200"/>
            <a:ext cx="2514600" cy="2209800"/>
          </a:xfrm>
        </p:spPr>
        <p:txBody>
          <a:bodyPr/>
          <a:lstStyle>
            <a:lvl1pPr marL="0" indent="0" algn="ctr">
              <a:buNone/>
              <a:defRPr sz="2200" baseline="0">
                <a:solidFill>
                  <a:schemeClr val="bg1"/>
                </a:solidFill>
                <a:latin typeface="Arial" panose="020B0604020202020204" pitchFamily="34" charset="0"/>
                <a:cs typeface="Arial" panose="020B0604020202020204" pitchFamily="34" charset="0"/>
              </a:defRPr>
            </a:lvl1pPr>
          </a:lstStyle>
          <a:p>
            <a:pPr lvl="0"/>
            <a:r>
              <a:rPr lang="en-US" dirty="0" smtClean="0"/>
              <a:t>Click to edit Master text styles</a:t>
            </a:r>
          </a:p>
        </p:txBody>
      </p:sp>
      <p:sp>
        <p:nvSpPr>
          <p:cNvPr id="10" name="Text Placeholder 3"/>
          <p:cNvSpPr>
            <a:spLocks noGrp="1"/>
          </p:cNvSpPr>
          <p:nvPr>
            <p:ph type="body" sz="quarter" idx="16"/>
          </p:nvPr>
        </p:nvSpPr>
        <p:spPr>
          <a:xfrm>
            <a:off x="3276600" y="2362200"/>
            <a:ext cx="2514600" cy="2209800"/>
          </a:xfrm>
        </p:spPr>
        <p:txBody>
          <a:bodyPr/>
          <a:lstStyle>
            <a:lvl1pPr marL="0" indent="0" algn="ctr">
              <a:buNone/>
              <a:defRPr lang="en-US" sz="2200" kern="1200" baseline="0" dirty="0" smtClean="0">
                <a:solidFill>
                  <a:schemeClr val="bg1"/>
                </a:solidFill>
                <a:latin typeface="Arial" panose="020B0604020202020204" pitchFamily="34" charset="0"/>
                <a:ea typeface="Verdana" pitchFamily="34" charset="0"/>
                <a:cs typeface="Arial" panose="020B0604020202020204" pitchFamily="34" charset="0"/>
              </a:defRPr>
            </a:lvl1pPr>
          </a:lstStyle>
          <a:p>
            <a:pPr marL="0" lvl="0" indent="0" algn="ctr" rtl="0" eaLnBrk="0" fontAlgn="base" hangingPunct="0">
              <a:spcBef>
                <a:spcPct val="20000"/>
              </a:spcBef>
              <a:spcAft>
                <a:spcPct val="0"/>
              </a:spcAft>
              <a:buFont typeface="Arial" charset="0"/>
              <a:buNone/>
            </a:pPr>
            <a:r>
              <a:rPr lang="en-US" dirty="0" smtClean="0"/>
              <a:t>Click to edit Master text styles</a:t>
            </a:r>
          </a:p>
        </p:txBody>
      </p:sp>
      <p:sp>
        <p:nvSpPr>
          <p:cNvPr id="12" name="Text Placeholder 3"/>
          <p:cNvSpPr>
            <a:spLocks noGrp="1"/>
          </p:cNvSpPr>
          <p:nvPr>
            <p:ph type="body" sz="quarter" idx="17"/>
          </p:nvPr>
        </p:nvSpPr>
        <p:spPr>
          <a:xfrm>
            <a:off x="6172200" y="2362200"/>
            <a:ext cx="2514600" cy="2209800"/>
          </a:xfrm>
          <a:ln>
            <a:noFill/>
          </a:ln>
        </p:spPr>
        <p:txBody>
          <a:bodyPr/>
          <a:lstStyle>
            <a:lvl1pPr marL="0" indent="0" algn="ctr">
              <a:buNone/>
              <a:defRPr lang="en-US" sz="2200" kern="1200" baseline="0" dirty="0" smtClean="0">
                <a:solidFill>
                  <a:schemeClr val="bg1"/>
                </a:solidFill>
                <a:latin typeface="Arial" panose="020B0604020202020204" pitchFamily="34" charset="0"/>
                <a:ea typeface="Verdana" pitchFamily="34" charset="0"/>
                <a:cs typeface="Arial" panose="020B0604020202020204" pitchFamily="34" charset="0"/>
              </a:defRPr>
            </a:lvl1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46280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8950" y="609600"/>
            <a:ext cx="184785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609600"/>
            <a:ext cx="539115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670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200">
                <a:latin typeface="Century Gothic" panose="020B0502020202020204" pitchFamily="34" charset="0"/>
              </a:defRPr>
            </a:lvl1pPr>
            <a:lvl2pPr>
              <a:defRPr sz="2000" baseline="0">
                <a:latin typeface="Century Gothic" panose="020B0502020202020204" pitchFamily="34" charset="0"/>
              </a:defRPr>
            </a:lvl2pPr>
            <a:lvl3pPr>
              <a:defRPr sz="2000">
                <a:latin typeface="Century Gothic" panose="020B0502020202020204" pitchFamily="34"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Text Placeholder 10"/>
          <p:cNvSpPr>
            <a:spLocks noGrp="1"/>
          </p:cNvSpPr>
          <p:nvPr>
            <p:ph type="body" sz="quarter" idx="10"/>
          </p:nvPr>
        </p:nvSpPr>
        <p:spPr>
          <a:xfrm>
            <a:off x="457200" y="762000"/>
            <a:ext cx="7315200" cy="457200"/>
          </a:xfrm>
        </p:spPr>
        <p:txBody>
          <a:bodyPr>
            <a:noAutofit/>
          </a:bodyPr>
          <a:lstStyle>
            <a:lvl1pPr marL="0" indent="0">
              <a:buNone/>
              <a:defRPr sz="1600" baseline="0"/>
            </a:lvl1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8"/>
            <a:ext cx="8229600" cy="563562"/>
          </a:xfrm>
        </p:spPr>
        <p:txBody>
          <a:bodyPr/>
          <a:lstStyle>
            <a:lvl1pPr algn="l">
              <a:defRPr/>
            </a:lvl1pPr>
          </a:lstStyle>
          <a:p>
            <a:r>
              <a:rPr lang="en-US" dirty="0" smtClean="0"/>
              <a:t>Click to edit Master title style</a:t>
            </a:r>
            <a:endParaRPr lang="en-US" dirty="0"/>
          </a:p>
        </p:txBody>
      </p:sp>
      <p:sp>
        <p:nvSpPr>
          <p:cNvPr id="7" name="Text Placeholder 10"/>
          <p:cNvSpPr>
            <a:spLocks noGrp="1"/>
          </p:cNvSpPr>
          <p:nvPr>
            <p:ph type="body" sz="quarter" idx="10"/>
          </p:nvPr>
        </p:nvSpPr>
        <p:spPr>
          <a:xfrm>
            <a:off x="457200" y="762000"/>
            <a:ext cx="8229600" cy="457200"/>
          </a:xfrm>
        </p:spPr>
        <p:txBody>
          <a:bodyPr>
            <a:noAutofit/>
          </a:bodyPr>
          <a:lstStyle>
            <a:lvl1pPr marL="0" indent="0">
              <a:buNone/>
              <a:defRPr sz="1600" baseline="0"/>
            </a:lvl1pPr>
          </a:lstStyle>
          <a:p>
            <a:pPr lvl="0"/>
            <a:r>
              <a:rPr lang="en-US" dirty="0" smtClean="0"/>
              <a:t>Click to edit Master text styles</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lstStyle>
            <a:lvl1pPr algn="l">
              <a:defRPr/>
            </a:lvl1pPr>
          </a:lstStyle>
          <a:p>
            <a:r>
              <a:rPr lang="en-US" dirty="0" smtClean="0"/>
              <a:t>Click to edit Master title style</a:t>
            </a:r>
            <a:endParaRPr lang="en-US" dirty="0"/>
          </a:p>
        </p:txBody>
      </p:sp>
      <p:sp>
        <p:nvSpPr>
          <p:cNvPr id="11" name="Text Placeholder 10"/>
          <p:cNvSpPr>
            <a:spLocks noGrp="1"/>
          </p:cNvSpPr>
          <p:nvPr>
            <p:ph type="body" sz="quarter" idx="10"/>
          </p:nvPr>
        </p:nvSpPr>
        <p:spPr>
          <a:xfrm>
            <a:off x="457200" y="762000"/>
            <a:ext cx="8229600" cy="457200"/>
          </a:xfrm>
        </p:spPr>
        <p:txBody>
          <a:bodyPr>
            <a:noAutofit/>
          </a:bodyPr>
          <a:lstStyle>
            <a:lvl1pPr marL="0" indent="0">
              <a:buNone/>
              <a:defRPr sz="1600" baseline="0"/>
            </a:lvl1pPr>
          </a:lstStyle>
          <a:p>
            <a:pPr lvl="0"/>
            <a:r>
              <a:rPr lang="en-US" dirty="0" smtClean="0"/>
              <a:t>Click to edit Master text styles</a:t>
            </a:r>
          </a:p>
        </p:txBody>
      </p:sp>
      <p:sp>
        <p:nvSpPr>
          <p:cNvPr id="5" name="Text Placeholder 4"/>
          <p:cNvSpPr>
            <a:spLocks noGrp="1"/>
          </p:cNvSpPr>
          <p:nvPr>
            <p:ph type="body" sz="quarter" idx="11"/>
          </p:nvPr>
        </p:nvSpPr>
        <p:spPr>
          <a:xfrm>
            <a:off x="3505200" y="2438400"/>
            <a:ext cx="5105400" cy="2743200"/>
          </a:xfrm>
        </p:spPr>
        <p:txBody>
          <a:bodyPr/>
          <a:lstStyle>
            <a:lvl1pPr>
              <a:defRPr sz="2200">
                <a:latin typeface="Century Gothic" panose="020B0502020202020204" pitchFamily="34" charset="0"/>
              </a:defRPr>
            </a:lvl1pPr>
            <a:lvl2pPr>
              <a:defRPr sz="2000" baseline="0">
                <a:latin typeface="Century Gothic" panose="020B0502020202020204" pitchFamily="34" charset="0"/>
              </a:defRPr>
            </a:lvl2pPr>
            <a:lvl3pPr>
              <a:defRPr sz="2000">
                <a:latin typeface="Century Gothic" panose="020B0502020202020204" pitchFamily="34"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Content Placeholder 6"/>
          <p:cNvSpPr>
            <a:spLocks noGrp="1"/>
          </p:cNvSpPr>
          <p:nvPr>
            <p:ph sz="quarter" idx="12"/>
          </p:nvPr>
        </p:nvSpPr>
        <p:spPr>
          <a:xfrm>
            <a:off x="457200" y="2438400"/>
            <a:ext cx="3048000" cy="2743200"/>
          </a:xfrm>
        </p:spPr>
        <p:txBody>
          <a:bodyPr/>
          <a:lstStyle>
            <a:lvl1pPr marL="0" indent="0">
              <a:buNone/>
              <a:defRPr/>
            </a:lvl1pPr>
          </a:lstStyle>
          <a:p>
            <a:pPr lvl="0"/>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lstStyle>
            <a:lvl1pPr algn="l">
              <a:defRPr/>
            </a:lvl1pPr>
          </a:lstStyle>
          <a:p>
            <a:r>
              <a:rPr lang="en-US" dirty="0" smtClean="0"/>
              <a:t>Click to edit Master title style</a:t>
            </a:r>
            <a:endParaRPr lang="en-US" dirty="0"/>
          </a:p>
        </p:txBody>
      </p:sp>
      <p:sp>
        <p:nvSpPr>
          <p:cNvPr id="11" name="Text Placeholder 10"/>
          <p:cNvSpPr>
            <a:spLocks noGrp="1"/>
          </p:cNvSpPr>
          <p:nvPr>
            <p:ph type="body" sz="quarter" idx="10"/>
          </p:nvPr>
        </p:nvSpPr>
        <p:spPr>
          <a:xfrm>
            <a:off x="457200" y="762000"/>
            <a:ext cx="8229600" cy="457200"/>
          </a:xfrm>
        </p:spPr>
        <p:txBody>
          <a:bodyPr>
            <a:noAutofit/>
          </a:bodyPr>
          <a:lstStyle>
            <a:lvl1pPr marL="0" indent="0">
              <a:buNone/>
              <a:defRPr sz="1600" baseline="0"/>
            </a:lvl1pPr>
          </a:lstStyle>
          <a:p>
            <a:pPr lvl="0"/>
            <a:r>
              <a:rPr lang="en-US" dirty="0" smtClean="0"/>
              <a:t>Click to edit Master text styles</a:t>
            </a:r>
          </a:p>
        </p:txBody>
      </p:sp>
      <p:sp>
        <p:nvSpPr>
          <p:cNvPr id="7" name="Content Placeholder 6"/>
          <p:cNvSpPr>
            <a:spLocks noGrp="1"/>
          </p:cNvSpPr>
          <p:nvPr>
            <p:ph sz="quarter" idx="12"/>
          </p:nvPr>
        </p:nvSpPr>
        <p:spPr>
          <a:xfrm>
            <a:off x="457200" y="1600200"/>
            <a:ext cx="2514600" cy="2438400"/>
          </a:xfrm>
        </p:spPr>
        <p:txBody>
          <a:bodyPr/>
          <a:lstStyle>
            <a:lvl1pPr marL="0" indent="0">
              <a:buNone/>
              <a:defRPr>
                <a:latin typeface="Arial" panose="020B0604020202020204" pitchFamily="34" charset="0"/>
                <a:cs typeface="Arial" panose="020B0604020202020204" pitchFamily="34" charset="0"/>
              </a:defRPr>
            </a:lvl1pPr>
          </a:lstStyle>
          <a:p>
            <a:pPr lvl="0"/>
            <a:endParaRPr lang="en-US" dirty="0"/>
          </a:p>
        </p:txBody>
      </p:sp>
      <p:sp>
        <p:nvSpPr>
          <p:cNvPr id="6" name="Content Placeholder 6"/>
          <p:cNvSpPr>
            <a:spLocks noGrp="1"/>
          </p:cNvSpPr>
          <p:nvPr>
            <p:ph sz="quarter" idx="13"/>
          </p:nvPr>
        </p:nvSpPr>
        <p:spPr>
          <a:xfrm>
            <a:off x="3352800" y="1600200"/>
            <a:ext cx="2514600" cy="2438400"/>
          </a:xfrm>
        </p:spPr>
        <p:txBody>
          <a:bodyPr/>
          <a:lstStyle>
            <a:lvl1pPr marL="0" indent="0">
              <a:buNone/>
              <a:defRPr lang="en-US" sz="2200" kern="1200" dirty="0">
                <a:solidFill>
                  <a:schemeClr val="tx1"/>
                </a:solidFill>
                <a:latin typeface="Arial" panose="020B0604020202020204" pitchFamily="34" charset="0"/>
                <a:ea typeface="Verdana" pitchFamily="34" charset="0"/>
                <a:cs typeface="Arial" panose="020B0604020202020204" pitchFamily="34" charset="0"/>
              </a:defRPr>
            </a:lvl1pPr>
          </a:lstStyle>
          <a:p>
            <a:pPr lvl="0"/>
            <a:endParaRPr lang="en-US" dirty="0"/>
          </a:p>
        </p:txBody>
      </p:sp>
      <p:sp>
        <p:nvSpPr>
          <p:cNvPr id="8" name="Content Placeholder 6"/>
          <p:cNvSpPr>
            <a:spLocks noGrp="1"/>
          </p:cNvSpPr>
          <p:nvPr>
            <p:ph sz="quarter" idx="14"/>
          </p:nvPr>
        </p:nvSpPr>
        <p:spPr>
          <a:xfrm>
            <a:off x="6172200" y="1600200"/>
            <a:ext cx="2514600" cy="2438400"/>
          </a:xfrm>
        </p:spPr>
        <p:txBody>
          <a:bodyPr/>
          <a:lstStyle>
            <a:lvl1pPr marL="0" indent="0">
              <a:buNone/>
              <a:defRPr lang="en-US" sz="2200" kern="1200" dirty="0">
                <a:solidFill>
                  <a:schemeClr val="tx1"/>
                </a:solidFill>
                <a:latin typeface="Arial" panose="020B0604020202020204" pitchFamily="34" charset="0"/>
                <a:ea typeface="Verdana" pitchFamily="34" charset="0"/>
                <a:cs typeface="Arial" panose="020B0604020202020204" pitchFamily="34" charset="0"/>
              </a:defRPr>
            </a:lvl1pPr>
          </a:lstStyle>
          <a:p>
            <a:pPr lvl="0"/>
            <a:endParaRPr lang="en-US" dirty="0"/>
          </a:p>
        </p:txBody>
      </p:sp>
      <p:sp>
        <p:nvSpPr>
          <p:cNvPr id="4" name="Text Placeholder 3"/>
          <p:cNvSpPr>
            <a:spLocks noGrp="1"/>
          </p:cNvSpPr>
          <p:nvPr>
            <p:ph type="body" sz="quarter" idx="15"/>
          </p:nvPr>
        </p:nvSpPr>
        <p:spPr>
          <a:xfrm>
            <a:off x="457200" y="4038600"/>
            <a:ext cx="2514600" cy="1752600"/>
          </a:xfrm>
        </p:spPr>
        <p:txBody>
          <a:bodyPr/>
          <a:lstStyle>
            <a:lvl1pPr marL="0" indent="0">
              <a:buNone/>
              <a:defRPr lang="en-US" sz="2200" kern="1200" dirty="0" smtClean="0">
                <a:solidFill>
                  <a:schemeClr val="tx1"/>
                </a:solidFill>
                <a:latin typeface="Arial" panose="020B0604020202020204" pitchFamily="34" charset="0"/>
                <a:ea typeface="Verdana" pitchFamily="34" charset="0"/>
                <a:cs typeface="Arial" panose="020B0604020202020204" pitchFamily="34" charset="0"/>
              </a:defRPr>
            </a:lvl1pPr>
          </a:lstStyle>
          <a:p>
            <a:pPr lvl="0"/>
            <a:r>
              <a:rPr lang="en-US" dirty="0" smtClean="0"/>
              <a:t>Click to edit</a:t>
            </a:r>
          </a:p>
        </p:txBody>
      </p:sp>
      <p:sp>
        <p:nvSpPr>
          <p:cNvPr id="10" name="Text Placeholder 3"/>
          <p:cNvSpPr>
            <a:spLocks noGrp="1"/>
          </p:cNvSpPr>
          <p:nvPr>
            <p:ph type="body" sz="quarter" idx="16"/>
          </p:nvPr>
        </p:nvSpPr>
        <p:spPr>
          <a:xfrm>
            <a:off x="3352800" y="4038600"/>
            <a:ext cx="2514600" cy="1752600"/>
          </a:xfrm>
        </p:spPr>
        <p:txBody>
          <a:bodyPr/>
          <a:lstStyle>
            <a:lvl1pPr marL="0" indent="0">
              <a:buNone/>
              <a:defRPr lang="en-US" sz="2200" kern="1200" dirty="0" smtClean="0">
                <a:solidFill>
                  <a:schemeClr val="tx1"/>
                </a:solidFill>
                <a:latin typeface="Arial" panose="020B0604020202020204" pitchFamily="34" charset="0"/>
                <a:ea typeface="Verdana" pitchFamily="34" charset="0"/>
                <a:cs typeface="Arial" panose="020B0604020202020204" pitchFamily="34" charset="0"/>
              </a:defRPr>
            </a:lvl1pPr>
          </a:lstStyle>
          <a:p>
            <a:pPr marL="0" lvl="0" indent="0" algn="l" rtl="0" eaLnBrk="0" fontAlgn="base" hangingPunct="0">
              <a:spcBef>
                <a:spcPct val="20000"/>
              </a:spcBef>
              <a:spcAft>
                <a:spcPct val="0"/>
              </a:spcAft>
              <a:buFont typeface="Arial" charset="0"/>
              <a:buNone/>
            </a:pPr>
            <a:r>
              <a:rPr lang="en-US" dirty="0" smtClean="0"/>
              <a:t>Click to edit</a:t>
            </a:r>
          </a:p>
        </p:txBody>
      </p:sp>
      <p:sp>
        <p:nvSpPr>
          <p:cNvPr id="12" name="Text Placeholder 3"/>
          <p:cNvSpPr>
            <a:spLocks noGrp="1"/>
          </p:cNvSpPr>
          <p:nvPr>
            <p:ph type="body" sz="quarter" idx="17"/>
          </p:nvPr>
        </p:nvSpPr>
        <p:spPr>
          <a:xfrm>
            <a:off x="6172200" y="4038600"/>
            <a:ext cx="2514600" cy="1752600"/>
          </a:xfrm>
        </p:spPr>
        <p:txBody>
          <a:bodyPr/>
          <a:lstStyle>
            <a:lvl1pPr marL="0" indent="0">
              <a:buNone/>
              <a:defRPr lang="en-US" sz="2200" kern="1200" dirty="0" smtClean="0">
                <a:solidFill>
                  <a:schemeClr val="tx1"/>
                </a:solidFill>
                <a:latin typeface="Arial" panose="020B0604020202020204" pitchFamily="34" charset="0"/>
                <a:ea typeface="Verdana" pitchFamily="34" charset="0"/>
                <a:cs typeface="Arial" panose="020B0604020202020204" pitchFamily="34" charset="0"/>
              </a:defRPr>
            </a:lvl1pPr>
          </a:lstStyle>
          <a:p>
            <a:pPr marL="0" lvl="0" indent="0" algn="l" rtl="0" eaLnBrk="0" fontAlgn="base" hangingPunct="0">
              <a:spcBef>
                <a:spcPct val="20000"/>
              </a:spcBef>
              <a:spcAft>
                <a:spcPct val="0"/>
              </a:spcAft>
              <a:buFont typeface="Arial" charset="0"/>
              <a:buNone/>
            </a:pPr>
            <a:r>
              <a:rPr lang="en-US" dirty="0" smtClean="0"/>
              <a:t>Click to edit</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7" name="Rectangle 6"/>
          <p:cNvSpPr/>
          <p:nvPr userDrawn="1"/>
        </p:nvSpPr>
        <p:spPr>
          <a:xfrm>
            <a:off x="6172200" y="2590800"/>
            <a:ext cx="2514600" cy="2362200"/>
          </a:xfrm>
          <a:prstGeom prst="rect">
            <a:avLst/>
          </a:prstGeom>
          <a:solidFill>
            <a:srgbClr val="00580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bg1"/>
              </a:solidFill>
            </a:endParaRPr>
          </a:p>
        </p:txBody>
      </p:sp>
      <p:sp>
        <p:nvSpPr>
          <p:cNvPr id="8" name="Rectangle 7"/>
          <p:cNvSpPr/>
          <p:nvPr userDrawn="1"/>
        </p:nvSpPr>
        <p:spPr>
          <a:xfrm>
            <a:off x="3276600" y="2590800"/>
            <a:ext cx="2514600" cy="2362200"/>
          </a:xfrm>
          <a:prstGeom prst="rect">
            <a:avLst/>
          </a:prstGeom>
          <a:solidFill>
            <a:srgbClr val="00580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userDrawn="1"/>
        </p:nvSpPr>
        <p:spPr>
          <a:xfrm>
            <a:off x="457200" y="2590800"/>
            <a:ext cx="2514600" cy="2362200"/>
          </a:xfrm>
          <a:prstGeom prst="rect">
            <a:avLst/>
          </a:prstGeom>
          <a:solidFill>
            <a:srgbClr val="005800"/>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274638"/>
            <a:ext cx="8229600" cy="563562"/>
          </a:xfrm>
        </p:spPr>
        <p:txBody>
          <a:bodyPr/>
          <a:lstStyle>
            <a:lvl1pPr algn="l">
              <a:defRPr/>
            </a:lvl1pPr>
          </a:lstStyle>
          <a:p>
            <a:r>
              <a:rPr lang="en-US" dirty="0" smtClean="0"/>
              <a:t>Click to edit Master title style</a:t>
            </a:r>
            <a:endParaRPr lang="en-US" dirty="0"/>
          </a:p>
        </p:txBody>
      </p:sp>
      <p:sp>
        <p:nvSpPr>
          <p:cNvPr id="11" name="Text Placeholder 10"/>
          <p:cNvSpPr>
            <a:spLocks noGrp="1"/>
          </p:cNvSpPr>
          <p:nvPr>
            <p:ph type="body" sz="quarter" idx="10"/>
          </p:nvPr>
        </p:nvSpPr>
        <p:spPr>
          <a:xfrm>
            <a:off x="457200" y="762000"/>
            <a:ext cx="8229600" cy="457200"/>
          </a:xfrm>
        </p:spPr>
        <p:txBody>
          <a:bodyPr>
            <a:noAutofit/>
          </a:bodyPr>
          <a:lstStyle>
            <a:lvl1pPr marL="0" indent="0">
              <a:buNone/>
              <a:defRPr sz="1600" baseline="0"/>
            </a:lvl1pPr>
          </a:lstStyle>
          <a:p>
            <a:pPr lvl="0"/>
            <a:r>
              <a:rPr lang="en-US" dirty="0" smtClean="0"/>
              <a:t>Click to edit Master text styles</a:t>
            </a:r>
          </a:p>
        </p:txBody>
      </p:sp>
      <p:sp>
        <p:nvSpPr>
          <p:cNvPr id="4" name="Text Placeholder 3"/>
          <p:cNvSpPr>
            <a:spLocks noGrp="1"/>
          </p:cNvSpPr>
          <p:nvPr>
            <p:ph type="body" sz="quarter" idx="15"/>
          </p:nvPr>
        </p:nvSpPr>
        <p:spPr>
          <a:xfrm>
            <a:off x="533400" y="2667000"/>
            <a:ext cx="2362200" cy="2209800"/>
          </a:xfrm>
        </p:spPr>
        <p:txBody>
          <a:bodyPr/>
          <a:lstStyle>
            <a:lvl1pPr marL="0" indent="0">
              <a:buNone/>
              <a:defRPr>
                <a:solidFill>
                  <a:schemeClr val="bg1"/>
                </a:solidFill>
                <a:latin typeface="Arial" panose="020B0604020202020204" pitchFamily="34" charset="0"/>
                <a:cs typeface="Arial" panose="020B0604020202020204" pitchFamily="34" charset="0"/>
              </a:defRPr>
            </a:lvl1pPr>
          </a:lstStyle>
          <a:p>
            <a:pPr lvl="0"/>
            <a:r>
              <a:rPr lang="en-US" dirty="0" smtClean="0"/>
              <a:t>Click to edit</a:t>
            </a:r>
          </a:p>
        </p:txBody>
      </p:sp>
      <p:sp>
        <p:nvSpPr>
          <p:cNvPr id="10" name="Text Placeholder 3"/>
          <p:cNvSpPr>
            <a:spLocks noGrp="1"/>
          </p:cNvSpPr>
          <p:nvPr>
            <p:ph type="body" sz="quarter" idx="16"/>
          </p:nvPr>
        </p:nvSpPr>
        <p:spPr>
          <a:xfrm>
            <a:off x="3352800" y="2667000"/>
            <a:ext cx="2362200" cy="2209800"/>
          </a:xfrm>
        </p:spPr>
        <p:txBody>
          <a:bodyPr/>
          <a:lstStyle>
            <a:lvl1pPr marL="0" indent="0">
              <a:buNone/>
              <a:defRPr lang="en-US" sz="2200" kern="1200" dirty="0" smtClean="0">
                <a:solidFill>
                  <a:schemeClr val="bg1"/>
                </a:solidFill>
                <a:latin typeface="Arial" panose="020B0604020202020204" pitchFamily="34" charset="0"/>
                <a:ea typeface="Verdana" pitchFamily="34" charset="0"/>
                <a:cs typeface="Arial" panose="020B0604020202020204" pitchFamily="34" charset="0"/>
              </a:defRPr>
            </a:lvl1pPr>
          </a:lstStyle>
          <a:p>
            <a:pPr marL="0" lvl="0" indent="0" algn="l" rtl="0" eaLnBrk="0" fontAlgn="base" hangingPunct="0">
              <a:spcBef>
                <a:spcPct val="20000"/>
              </a:spcBef>
              <a:spcAft>
                <a:spcPct val="0"/>
              </a:spcAft>
              <a:buFont typeface="Arial" charset="0"/>
              <a:buNone/>
            </a:pPr>
            <a:r>
              <a:rPr lang="en-US" dirty="0" smtClean="0"/>
              <a:t>Click to edit</a:t>
            </a:r>
          </a:p>
        </p:txBody>
      </p:sp>
      <p:sp>
        <p:nvSpPr>
          <p:cNvPr id="12" name="Text Placeholder 3"/>
          <p:cNvSpPr>
            <a:spLocks noGrp="1"/>
          </p:cNvSpPr>
          <p:nvPr>
            <p:ph type="body" sz="quarter" idx="17"/>
          </p:nvPr>
        </p:nvSpPr>
        <p:spPr>
          <a:xfrm>
            <a:off x="6248400" y="2667000"/>
            <a:ext cx="2362200" cy="2209800"/>
          </a:xfrm>
        </p:spPr>
        <p:txBody>
          <a:bodyPr/>
          <a:lstStyle>
            <a:lvl1pPr marL="0" indent="0">
              <a:buNone/>
              <a:defRPr lang="en-US" sz="2200" kern="1200" dirty="0" smtClean="0">
                <a:solidFill>
                  <a:schemeClr val="bg1"/>
                </a:solidFill>
                <a:latin typeface="Arial" panose="020B0604020202020204" pitchFamily="34" charset="0"/>
                <a:ea typeface="Verdana" pitchFamily="34" charset="0"/>
                <a:cs typeface="Arial" panose="020B0604020202020204" pitchFamily="34" charset="0"/>
              </a:defRPr>
            </a:lvl1pPr>
          </a:lstStyle>
          <a:p>
            <a:pPr marL="0" lvl="0" indent="0" algn="l" rtl="0" eaLnBrk="0" fontAlgn="base" hangingPunct="0">
              <a:spcBef>
                <a:spcPct val="20000"/>
              </a:spcBef>
              <a:spcAft>
                <a:spcPct val="0"/>
              </a:spcAft>
              <a:buFont typeface="Arial" charset="0"/>
              <a:buNone/>
            </a:pPr>
            <a:r>
              <a:rPr lang="en-US" dirty="0" smtClean="0"/>
              <a:t>Click to edit</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image" Target="../media/image7.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image" Target="../media/image6.png"/><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10.pn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12.pn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921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Avoid second level bullets.</a:t>
            </a:r>
          </a:p>
          <a:p>
            <a:pPr lvl="1"/>
            <a:r>
              <a:rPr lang="en-US" dirty="0" smtClean="0"/>
              <a:t>Move to the notes instead.</a:t>
            </a:r>
          </a:p>
        </p:txBody>
      </p:sp>
      <p:pic>
        <p:nvPicPr>
          <p:cNvPr id="9220" name="Picture 3" descr="C:\Users\E021545\Desktop\ODOT.png"/>
          <p:cNvPicPr>
            <a:picLocks noChangeAspect="1" noChangeArrowheads="1"/>
          </p:cNvPicPr>
          <p:nvPr userDrawn="1"/>
        </p:nvPicPr>
        <p:blipFill>
          <a:blip r:embed="rId15"/>
          <a:srcRect/>
          <a:stretch>
            <a:fillRect/>
          </a:stretch>
        </p:blipFill>
        <p:spPr bwMode="auto">
          <a:xfrm>
            <a:off x="0" y="6092825"/>
            <a:ext cx="927100" cy="6889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1" r:id="rId5"/>
    <p:sldLayoutId id="2147483770" r:id="rId6"/>
    <p:sldLayoutId id="2147483769" r:id="rId7"/>
    <p:sldLayoutId id="2147483768" r:id="rId8"/>
    <p:sldLayoutId id="2147483777" r:id="rId9"/>
    <p:sldLayoutId id="2147483767" r:id="rId10"/>
    <p:sldLayoutId id="2147483766" r:id="rId11"/>
    <p:sldLayoutId id="2147483779" r:id="rId12"/>
    <p:sldLayoutId id="2147483785" r:id="rId13"/>
  </p:sldLayoutIdLst>
  <p:txStyles>
    <p:titleStyle>
      <a:lvl1pPr algn="l" rtl="0" eaLnBrk="0" fontAlgn="base" hangingPunct="0">
        <a:spcBef>
          <a:spcPct val="0"/>
        </a:spcBef>
        <a:spcAft>
          <a:spcPct val="0"/>
        </a:spcAft>
        <a:defRPr lang="en-US" sz="2800" b="0" i="0" kern="1200" dirty="0">
          <a:solidFill>
            <a:schemeClr val="tx1"/>
          </a:solidFill>
          <a:effectLst/>
          <a:latin typeface="Century Gothic" panose="020B0502020202020204" pitchFamily="34" charset="0"/>
          <a:ea typeface="+mj-ea"/>
          <a:cs typeface="+mj-cs"/>
        </a:defRPr>
      </a:lvl1pPr>
      <a:lvl2pPr algn="ctr" rtl="0" eaLnBrk="0" fontAlgn="base" hangingPunct="0">
        <a:spcBef>
          <a:spcPct val="0"/>
        </a:spcBef>
        <a:spcAft>
          <a:spcPct val="0"/>
        </a:spcAft>
        <a:defRPr sz="3200" b="1" i="1">
          <a:solidFill>
            <a:schemeClr val="tx1"/>
          </a:solidFill>
          <a:latin typeface="Georgia" pitchFamily="18" charset="0"/>
        </a:defRPr>
      </a:lvl2pPr>
      <a:lvl3pPr algn="ctr" rtl="0" eaLnBrk="0" fontAlgn="base" hangingPunct="0">
        <a:spcBef>
          <a:spcPct val="0"/>
        </a:spcBef>
        <a:spcAft>
          <a:spcPct val="0"/>
        </a:spcAft>
        <a:defRPr sz="3200" b="1" i="1">
          <a:solidFill>
            <a:schemeClr val="tx1"/>
          </a:solidFill>
          <a:latin typeface="Georgia" pitchFamily="18" charset="0"/>
        </a:defRPr>
      </a:lvl3pPr>
      <a:lvl4pPr algn="ctr" rtl="0" eaLnBrk="0" fontAlgn="base" hangingPunct="0">
        <a:spcBef>
          <a:spcPct val="0"/>
        </a:spcBef>
        <a:spcAft>
          <a:spcPct val="0"/>
        </a:spcAft>
        <a:defRPr sz="3200" b="1" i="1">
          <a:solidFill>
            <a:schemeClr val="tx1"/>
          </a:solidFill>
          <a:latin typeface="Georgia" pitchFamily="18" charset="0"/>
        </a:defRPr>
      </a:lvl4pPr>
      <a:lvl5pPr algn="ctr" rtl="0" eaLnBrk="0" fontAlgn="base" hangingPunct="0">
        <a:spcBef>
          <a:spcPct val="0"/>
        </a:spcBef>
        <a:spcAft>
          <a:spcPct val="0"/>
        </a:spcAft>
        <a:defRPr sz="3200" b="1" i="1">
          <a:solidFill>
            <a:schemeClr val="tx1"/>
          </a:solidFill>
          <a:latin typeface="Georgia" pitchFamily="18" charset="0"/>
        </a:defRPr>
      </a:lvl5pPr>
      <a:lvl6pPr marL="457200" algn="ctr" rtl="0" fontAlgn="base">
        <a:spcBef>
          <a:spcPct val="0"/>
        </a:spcBef>
        <a:spcAft>
          <a:spcPct val="0"/>
        </a:spcAft>
        <a:defRPr sz="3200" b="1" i="1">
          <a:solidFill>
            <a:schemeClr val="tx1"/>
          </a:solidFill>
          <a:latin typeface="Georgia" pitchFamily="18" charset="0"/>
        </a:defRPr>
      </a:lvl6pPr>
      <a:lvl7pPr marL="914400" algn="ctr" rtl="0" fontAlgn="base">
        <a:spcBef>
          <a:spcPct val="0"/>
        </a:spcBef>
        <a:spcAft>
          <a:spcPct val="0"/>
        </a:spcAft>
        <a:defRPr sz="3200" b="1" i="1">
          <a:solidFill>
            <a:schemeClr val="tx1"/>
          </a:solidFill>
          <a:latin typeface="Georgia" pitchFamily="18" charset="0"/>
        </a:defRPr>
      </a:lvl7pPr>
      <a:lvl8pPr marL="1371600" algn="ctr" rtl="0" fontAlgn="base">
        <a:spcBef>
          <a:spcPct val="0"/>
        </a:spcBef>
        <a:spcAft>
          <a:spcPct val="0"/>
        </a:spcAft>
        <a:defRPr sz="3200" b="1" i="1">
          <a:solidFill>
            <a:schemeClr val="tx1"/>
          </a:solidFill>
          <a:latin typeface="Georgia" pitchFamily="18" charset="0"/>
        </a:defRPr>
      </a:lvl8pPr>
      <a:lvl9pPr marL="1828800" algn="ctr" rtl="0" fontAlgn="base">
        <a:spcBef>
          <a:spcPct val="0"/>
        </a:spcBef>
        <a:spcAft>
          <a:spcPct val="0"/>
        </a:spcAft>
        <a:defRPr sz="3200" b="1" i="1">
          <a:solidFill>
            <a:schemeClr val="tx1"/>
          </a:solidFill>
          <a:latin typeface="Georgia" pitchFamily="18" charset="0"/>
        </a:defRPr>
      </a:lvl9pPr>
    </p:titleStyle>
    <p:bodyStyle>
      <a:lvl1pPr marL="342900" indent="-342900" algn="l" rtl="0" eaLnBrk="0" fontAlgn="base" hangingPunct="0">
        <a:spcBef>
          <a:spcPct val="20000"/>
        </a:spcBef>
        <a:spcAft>
          <a:spcPct val="0"/>
        </a:spcAft>
        <a:buFont typeface="Arial" charset="0"/>
        <a:buChar char="•"/>
        <a:defRPr lang="en-US" sz="2200" kern="1200" dirty="0">
          <a:solidFill>
            <a:schemeClr val="tx1"/>
          </a:solidFill>
          <a:latin typeface="Century Gothic" panose="020B0502020202020204" pitchFamily="34" charset="0"/>
          <a:ea typeface="Verdana" pitchFamily="34" charset="0"/>
          <a:cs typeface="Verdana" pitchFamily="34" charset="0"/>
        </a:defRPr>
      </a:lvl1pPr>
      <a:lvl2pPr marL="742950" indent="-285750" algn="l" rtl="0" eaLnBrk="0" fontAlgn="base" hangingPunct="0">
        <a:spcBef>
          <a:spcPct val="20000"/>
        </a:spcBef>
        <a:spcAft>
          <a:spcPct val="0"/>
        </a:spcAft>
        <a:buFont typeface="Arial" charset="0"/>
        <a:buChar char="–"/>
        <a:defRPr lang="en-US" sz="2000" kern="1200" dirty="0">
          <a:solidFill>
            <a:schemeClr val="tx1"/>
          </a:solidFill>
          <a:latin typeface="Century Gothic" panose="020B0502020202020204" pitchFamily="34" charset="0"/>
          <a:ea typeface="Verdana" pitchFamily="34" charset="0"/>
          <a:cs typeface="Verdana" pitchFamily="34" charset="0"/>
        </a:defRPr>
      </a:lvl2pPr>
      <a:lvl3pPr marL="1143000" indent="-228600" algn="l" rtl="0" eaLnBrk="0" fontAlgn="base" hangingPunct="0">
        <a:spcBef>
          <a:spcPct val="20000"/>
        </a:spcBef>
        <a:spcAft>
          <a:spcPct val="0"/>
        </a:spcAft>
        <a:buFont typeface="Arial" charset="0"/>
        <a:buChar char="•"/>
        <a:defRPr lang="en-US" sz="2800" kern="1200" dirty="0">
          <a:solidFill>
            <a:schemeClr val="tx1"/>
          </a:solidFill>
          <a:latin typeface="Verdana" pitchFamily="34" charset="0"/>
          <a:ea typeface="Verdana" pitchFamily="34" charset="0"/>
          <a:cs typeface="Verdana" pitchFamily="34" charset="0"/>
        </a:defRPr>
      </a:lvl3pPr>
      <a:lvl4pPr marL="1600200" indent="-228600" algn="l" rtl="0" eaLnBrk="0" fontAlgn="base" hangingPunct="0">
        <a:spcBef>
          <a:spcPct val="20000"/>
        </a:spcBef>
        <a:spcAft>
          <a:spcPct val="0"/>
        </a:spcAft>
        <a:buFont typeface="Arial" charset="0"/>
        <a:buChar char="–"/>
        <a:defRPr lang="en-US" sz="2800" kern="1200" dirty="0">
          <a:solidFill>
            <a:schemeClr val="tx1"/>
          </a:solidFill>
          <a:latin typeface="Verdana" pitchFamily="34" charset="0"/>
          <a:ea typeface="Verdana" pitchFamily="34" charset="0"/>
          <a:cs typeface="Verdana" pitchFamily="34" charset="0"/>
        </a:defRPr>
      </a:lvl4pPr>
      <a:lvl5pPr marL="2057400" indent="-228600" algn="l" rtl="0" eaLnBrk="0" fontAlgn="base" hangingPunct="0">
        <a:spcBef>
          <a:spcPct val="20000"/>
        </a:spcBef>
        <a:spcAft>
          <a:spcPct val="0"/>
        </a:spcAft>
        <a:buFont typeface="Arial" charset="0"/>
        <a:buChar char="»"/>
        <a:defRPr lang="en-US" sz="2800" kern="1200" dirty="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1802" y="0"/>
            <a:ext cx="917247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971552" y="982133"/>
            <a:ext cx="7200897"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71551" y="2556932"/>
            <a:ext cx="7200897"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508126" y="5969000"/>
            <a:ext cx="120015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fontAlgn="auto">
              <a:spcBef>
                <a:spcPts val="0"/>
              </a:spcBef>
              <a:spcAft>
                <a:spcPts val="0"/>
              </a:spcAft>
            </a:pPr>
            <a:fld id="{B0CC123A-BC41-4196-BF76-85FBC5AAD937}" type="datetime1">
              <a:rPr lang="en-US" smtClean="0">
                <a:solidFill>
                  <a:prstClr val="black"/>
                </a:solidFill>
              </a:rPr>
              <a:pPr fontAlgn="auto">
                <a:spcBef>
                  <a:spcPts val="0"/>
                </a:spcBef>
                <a:spcAft>
                  <a:spcPts val="0"/>
                </a:spcAft>
              </a:pPr>
              <a:t>7/7/2015</a:t>
            </a:fld>
            <a:endParaRPr lang="en-US">
              <a:solidFill>
                <a:prstClr val="black"/>
              </a:solidFill>
            </a:endParaRPr>
          </a:p>
        </p:txBody>
      </p:sp>
      <p:sp>
        <p:nvSpPr>
          <p:cNvPr id="5" name="Footer Placeholder 4"/>
          <p:cNvSpPr>
            <a:spLocks noGrp="1"/>
          </p:cNvSpPr>
          <p:nvPr>
            <p:ph type="ftr" sz="quarter" idx="3"/>
          </p:nvPr>
        </p:nvSpPr>
        <p:spPr>
          <a:xfrm>
            <a:off x="971551" y="5969000"/>
            <a:ext cx="5479425"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fontAlgn="auto">
              <a:spcBef>
                <a:spcPts val="0"/>
              </a:spcBef>
              <a:spcAft>
                <a:spcPts val="0"/>
              </a:spcAft>
            </a:pPr>
            <a:endParaRPr lang="en-US">
              <a:solidFill>
                <a:prstClr val="black"/>
              </a:solidFill>
            </a:endParaRPr>
          </a:p>
        </p:txBody>
      </p:sp>
      <p:sp>
        <p:nvSpPr>
          <p:cNvPr id="6" name="Slide Number Placeholder 5"/>
          <p:cNvSpPr>
            <a:spLocks noGrp="1"/>
          </p:cNvSpPr>
          <p:nvPr>
            <p:ph type="sldNum" sz="quarter" idx="4"/>
          </p:nvPr>
        </p:nvSpPr>
        <p:spPr>
          <a:xfrm>
            <a:off x="7765426" y="5969000"/>
            <a:ext cx="40702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fontAlgn="auto">
              <a:spcBef>
                <a:spcPts val="0"/>
              </a:spcBef>
              <a:spcAft>
                <a:spcPts val="0"/>
              </a:spcAft>
            </a:pPr>
            <a:fld id="{03233E6B-C334-47BE-9D11-D357886FC3DF}" type="slidenum">
              <a:rPr lang="en-US" smtClean="0">
                <a:solidFill>
                  <a:prstClr val="black"/>
                </a:solidFill>
              </a:rPr>
              <a:pPr fontAlgn="auto">
                <a:spcBef>
                  <a:spcPts val="0"/>
                </a:spcBef>
                <a:spcAft>
                  <a:spcPts val="0"/>
                </a:spcAft>
              </a:pPr>
              <a:t>‹#›</a:t>
            </a:fld>
            <a:endParaRPr lang="en-US">
              <a:solidFill>
                <a:prstClr val="black"/>
              </a:solidFill>
            </a:endParaRPr>
          </a:p>
        </p:txBody>
      </p:sp>
    </p:spTree>
    <p:extLst>
      <p:ext uri="{BB962C8B-B14F-4D97-AF65-F5344CB8AC3E}">
        <p14:creationId xmlns:p14="http://schemas.microsoft.com/office/powerpoint/2010/main" val="2939645751"/>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hf sldNum="0"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95400" y="609600"/>
            <a:ext cx="7391400" cy="808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95400" y="1600200"/>
            <a:ext cx="7391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Line 4"/>
          <p:cNvSpPr>
            <a:spLocks noChangeShapeType="1"/>
          </p:cNvSpPr>
          <p:nvPr/>
        </p:nvSpPr>
        <p:spPr bwMode="auto">
          <a:xfrm>
            <a:off x="0" y="6248400"/>
            <a:ext cx="9144000" cy="0"/>
          </a:xfrm>
          <a:prstGeom prst="line">
            <a:avLst/>
          </a:prstGeom>
          <a:noFill/>
          <a:ln w="57150">
            <a:solidFill>
              <a:srgbClr val="821C6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0000"/>
              </a:solidFill>
              <a:cs typeface="+mn-cs"/>
            </a:endParaRPr>
          </a:p>
        </p:txBody>
      </p:sp>
      <p:sp>
        <p:nvSpPr>
          <p:cNvPr id="1029" name="Line 5"/>
          <p:cNvSpPr>
            <a:spLocks noChangeShapeType="1"/>
          </p:cNvSpPr>
          <p:nvPr/>
        </p:nvSpPr>
        <p:spPr bwMode="auto">
          <a:xfrm>
            <a:off x="685800" y="0"/>
            <a:ext cx="0" cy="6858000"/>
          </a:xfrm>
          <a:prstGeom prst="line">
            <a:avLst/>
          </a:prstGeom>
          <a:noFill/>
          <a:ln w="57150">
            <a:solidFill>
              <a:srgbClr val="821C6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0000"/>
              </a:solidFill>
              <a:cs typeface="+mn-cs"/>
            </a:endParaRPr>
          </a:p>
        </p:txBody>
      </p:sp>
      <p:pic>
        <p:nvPicPr>
          <p:cNvPr id="1030" name="Picture 7" descr="Logo_ADOT_20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391400" y="6400800"/>
            <a:ext cx="129063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5960080"/>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Calibri" pitchFamily="34" charset="0"/>
        </a:defRPr>
      </a:lvl2pPr>
      <a:lvl3pPr algn="l" rtl="0" eaLnBrk="0" fontAlgn="base" hangingPunct="0">
        <a:spcBef>
          <a:spcPct val="0"/>
        </a:spcBef>
        <a:spcAft>
          <a:spcPct val="0"/>
        </a:spcAft>
        <a:defRPr sz="3600" b="1">
          <a:solidFill>
            <a:schemeClr val="tx2"/>
          </a:solidFill>
          <a:latin typeface="Calibri" pitchFamily="34" charset="0"/>
        </a:defRPr>
      </a:lvl3pPr>
      <a:lvl4pPr algn="l" rtl="0" eaLnBrk="0" fontAlgn="base" hangingPunct="0">
        <a:spcBef>
          <a:spcPct val="0"/>
        </a:spcBef>
        <a:spcAft>
          <a:spcPct val="0"/>
        </a:spcAft>
        <a:defRPr sz="3600" b="1">
          <a:solidFill>
            <a:schemeClr val="tx2"/>
          </a:solidFill>
          <a:latin typeface="Calibri" pitchFamily="34" charset="0"/>
        </a:defRPr>
      </a:lvl4pPr>
      <a:lvl5pPr algn="l" rtl="0" eaLnBrk="0" fontAlgn="base" hangingPunct="0">
        <a:spcBef>
          <a:spcPct val="0"/>
        </a:spcBef>
        <a:spcAft>
          <a:spcPct val="0"/>
        </a:spcAft>
        <a:defRPr sz="3600" b="1">
          <a:solidFill>
            <a:schemeClr val="tx2"/>
          </a:solidFill>
          <a:latin typeface="Calibri" pitchFamily="34" charset="0"/>
        </a:defRPr>
      </a:lvl5pPr>
      <a:lvl6pPr marL="457200" algn="l" rtl="0" fontAlgn="base">
        <a:spcBef>
          <a:spcPct val="0"/>
        </a:spcBef>
        <a:spcAft>
          <a:spcPct val="0"/>
        </a:spcAft>
        <a:defRPr sz="3600" b="1">
          <a:solidFill>
            <a:schemeClr val="tx2"/>
          </a:solidFill>
          <a:latin typeface="Calibri" pitchFamily="34" charset="0"/>
        </a:defRPr>
      </a:lvl6pPr>
      <a:lvl7pPr marL="914400" algn="l" rtl="0" fontAlgn="base">
        <a:spcBef>
          <a:spcPct val="0"/>
        </a:spcBef>
        <a:spcAft>
          <a:spcPct val="0"/>
        </a:spcAft>
        <a:defRPr sz="3600" b="1">
          <a:solidFill>
            <a:schemeClr val="tx2"/>
          </a:solidFill>
          <a:latin typeface="Calibri" pitchFamily="34" charset="0"/>
        </a:defRPr>
      </a:lvl7pPr>
      <a:lvl8pPr marL="1371600" algn="l" rtl="0" fontAlgn="base">
        <a:spcBef>
          <a:spcPct val="0"/>
        </a:spcBef>
        <a:spcAft>
          <a:spcPct val="0"/>
        </a:spcAft>
        <a:defRPr sz="3600" b="1">
          <a:solidFill>
            <a:schemeClr val="tx2"/>
          </a:solidFill>
          <a:latin typeface="Calibri" pitchFamily="34" charset="0"/>
        </a:defRPr>
      </a:lvl8pPr>
      <a:lvl9pPr marL="1828800" algn="l" rtl="0" fontAlgn="base">
        <a:spcBef>
          <a:spcPct val="0"/>
        </a:spcBef>
        <a:spcAft>
          <a:spcPct val="0"/>
        </a:spcAft>
        <a:defRPr sz="3600" b="1">
          <a:solidFill>
            <a:schemeClr val="tx2"/>
          </a:solidFill>
          <a:latin typeface="Calibri" pitchFamily="34" charset="0"/>
        </a:defRPr>
      </a:lvl9pPr>
    </p:titleStyle>
    <p:bodyStyle>
      <a:lvl1pPr marL="342900" indent="-342900" algn="l" rtl="0" eaLnBrk="0" fontAlgn="base" hangingPunct="0">
        <a:spcBef>
          <a:spcPct val="20000"/>
        </a:spcBef>
        <a:spcAft>
          <a:spcPct val="0"/>
        </a:spcAft>
        <a:buSzPct val="80000"/>
        <a:buFont typeface="Wingdings" pitchFamily="2" charset="2"/>
        <a:buBlip>
          <a:blip r:embed="rId15"/>
        </a:buBlip>
        <a:defRPr sz="2600">
          <a:solidFill>
            <a:schemeClr val="tx1"/>
          </a:solidFill>
          <a:latin typeface="+mn-lt"/>
          <a:ea typeface="+mn-ea"/>
          <a:cs typeface="+mn-cs"/>
        </a:defRPr>
      </a:lvl1pPr>
      <a:lvl2pPr marL="742950" indent="-285750" algn="l" rtl="0" eaLnBrk="0" fontAlgn="base" hangingPunct="0">
        <a:spcBef>
          <a:spcPct val="20000"/>
        </a:spcBef>
        <a:spcAft>
          <a:spcPct val="0"/>
        </a:spcAft>
        <a:buSzPct val="80000"/>
        <a:buFont typeface="Wingdings" pitchFamily="2" charset="2"/>
        <a:defRPr sz="2400">
          <a:solidFill>
            <a:schemeClr val="tx1"/>
          </a:solidFill>
          <a:latin typeface="+mn-lt"/>
        </a:defRPr>
      </a:lvl2pPr>
      <a:lvl3pPr marL="1143000" indent="-228600" algn="l" rtl="0" eaLnBrk="0" fontAlgn="base" hangingPunct="0">
        <a:spcBef>
          <a:spcPct val="20000"/>
        </a:spcBef>
        <a:spcAft>
          <a:spcPct val="0"/>
        </a:spcAft>
        <a:buSzPct val="80000"/>
        <a:buFont typeface="Wingdings" pitchFamily="2" charset="2"/>
        <a:defRPr sz="2000">
          <a:solidFill>
            <a:schemeClr val="tx1"/>
          </a:solidFill>
          <a:latin typeface="+mn-lt"/>
        </a:defRPr>
      </a:lvl3pPr>
      <a:lvl4pPr marL="1600200" indent="-228600" algn="l" rtl="0" eaLnBrk="0" fontAlgn="base" hangingPunct="0">
        <a:spcBef>
          <a:spcPct val="20000"/>
        </a:spcBef>
        <a:spcAft>
          <a:spcPct val="0"/>
        </a:spcAft>
        <a:buSzPct val="80000"/>
        <a:buFont typeface="Wingdings" pitchFamily="2" charset="2"/>
        <a:defRPr sz="2000">
          <a:solidFill>
            <a:schemeClr val="tx1"/>
          </a:solidFill>
          <a:latin typeface="+mn-lt"/>
        </a:defRPr>
      </a:lvl4pPr>
      <a:lvl5pPr marL="2057400" indent="-228600" algn="l" rtl="0" eaLnBrk="0" fontAlgn="base" hangingPunct="0">
        <a:spcBef>
          <a:spcPct val="20000"/>
        </a:spcBef>
        <a:spcAft>
          <a:spcPct val="0"/>
        </a:spcAft>
        <a:buSzPct val="80000"/>
        <a:buFont typeface="Wingdings" pitchFamily="2" charset="2"/>
        <a:defRPr sz="2000">
          <a:solidFill>
            <a:schemeClr val="tx1"/>
          </a:solidFill>
          <a:latin typeface="+mn-lt"/>
        </a:defRPr>
      </a:lvl5pPr>
      <a:lvl6pPr marL="2514600" indent="-228600" algn="l" rtl="0" fontAlgn="base">
        <a:spcBef>
          <a:spcPct val="20000"/>
        </a:spcBef>
        <a:spcAft>
          <a:spcPct val="0"/>
        </a:spcAft>
        <a:buSzPct val="80000"/>
        <a:buFont typeface="Wingdings" pitchFamily="2" charset="2"/>
        <a:defRPr sz="2000">
          <a:solidFill>
            <a:schemeClr val="tx1"/>
          </a:solidFill>
          <a:latin typeface="+mn-lt"/>
        </a:defRPr>
      </a:lvl6pPr>
      <a:lvl7pPr marL="2971800" indent="-228600" algn="l" rtl="0" fontAlgn="base">
        <a:spcBef>
          <a:spcPct val="20000"/>
        </a:spcBef>
        <a:spcAft>
          <a:spcPct val="0"/>
        </a:spcAft>
        <a:buSzPct val="80000"/>
        <a:buFont typeface="Wingdings" pitchFamily="2" charset="2"/>
        <a:defRPr sz="2000">
          <a:solidFill>
            <a:schemeClr val="tx1"/>
          </a:solidFill>
          <a:latin typeface="+mn-lt"/>
        </a:defRPr>
      </a:lvl7pPr>
      <a:lvl8pPr marL="3429000" indent="-228600" algn="l" rtl="0" fontAlgn="base">
        <a:spcBef>
          <a:spcPct val="20000"/>
        </a:spcBef>
        <a:spcAft>
          <a:spcPct val="0"/>
        </a:spcAft>
        <a:buSzPct val="80000"/>
        <a:buFont typeface="Wingdings" pitchFamily="2" charset="2"/>
        <a:defRPr sz="2000">
          <a:solidFill>
            <a:schemeClr val="tx1"/>
          </a:solidFill>
          <a:latin typeface="+mn-lt"/>
        </a:defRPr>
      </a:lvl8pPr>
      <a:lvl9pPr marL="3886200" indent="-228600" algn="l" rtl="0" fontAlgn="base">
        <a:spcBef>
          <a:spcPct val="20000"/>
        </a:spcBef>
        <a:spcAft>
          <a:spcPct val="0"/>
        </a:spcAft>
        <a:buSzPct val="80000"/>
        <a:buFont typeface="Wingdings" pitchFamily="2" charset="2"/>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5.jpeg"/><Relationship Id="rId4" Type="http://schemas.openxmlformats.org/officeDocument/2006/relationships/hyperlink" Target="http://www.google.com/url?sa=i&amp;rct=j&amp;q=&amp;esrc=s&amp;frm=1&amp;source=images&amp;cd=&amp;cad=rja&amp;uact=8&amp;ved=0CAcQjRw&amp;url=http://azdot.gov/media/adot-graphic-standards&amp;ei=3fuaVaf_HNLvoATMrLzYDQ&amp;bvm=bv.96952980,d.cGU&amp;psig=AFQjCNE6oZM7O7WrYsj6kI0nFc6zG6QBtg&amp;ust=1436306778198073"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hyperlink" Target="http://www.google.com/url?sa=i&amp;rct=j&amp;q=&amp;esrc=s&amp;frm=1&amp;source=images&amp;cd=&amp;cad=rja&amp;uact=8&amp;ved=0CAMQjRw&amp;url=http://en.wikipedia.org/wiki/Oregon_Department_of_Revenue&amp;ei=cIwxVdu2MMr1oAT7uIDQBQ&amp;bvm=bv.91071109,d.cGU&amp;psig=AFQjCNHlHyz6dpsdPqTqbGJI9PXb13iIgQ&amp;ust=1429396976832512"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google.com/url?sa=i&amp;rct=j&amp;q=&amp;esrc=s&amp;frm=1&amp;source=images&amp;cd=&amp;cad=rja&amp;uact=8&amp;ved=0CAcQjRw&amp;url=http://www.tripadvisor.com/LocationPhotoDirectLink-g51877-d3392755-i46186541-Oregon_Coast_Scenic_Railroad-Garibaldi_Oregon.html&amp;ei=nI0xVbL6FIHhoASJ84CIAg&amp;bvm=bv.91071109,d.cGU&amp;psig=AFQjCNFcCbW7KQbr5mDCHsbKRedRnZ7ZBA&amp;ust=1429397134895350" TargetMode="Externa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www.google.com/url?sa=i&amp;rct=j&amp;q=&amp;esrc=s&amp;frm=1&amp;source=images&amp;cd=&amp;cad=rja&amp;uact=8&amp;ved=0CAcQjRw&amp;url=http://www.quotesvalley.com/throw-your-heart-over-the-fence-and-the-rest-will-follow-2/&amp;ei=lihNVbqNO4W5ogT-5oDwAw&amp;bvm=bv.92885102,d.cGU&amp;psig=AFQjCNF1sPJRhMr7fJORA8fYRPNVhoyw0g&amp;ust=1431206327628744"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62140" y="2008682"/>
            <a:ext cx="4400859" cy="2173574"/>
          </a:xfrm>
        </p:spPr>
        <p:txBody>
          <a:bodyPr/>
          <a:lstStyle/>
          <a:p>
            <a:r>
              <a:rPr lang="en-US" sz="4400" b="1" dirty="0" smtClean="0"/>
              <a:t>Diversity Panel</a:t>
            </a:r>
            <a:r>
              <a:rPr lang="en-US" dirty="0" smtClean="0"/>
              <a:t/>
            </a:r>
            <a:br>
              <a:rPr lang="en-US" dirty="0" smtClean="0"/>
            </a:br>
            <a:r>
              <a:rPr lang="en-US" sz="2800" b="1" dirty="0">
                <a:latin typeface="Times New Roman" panose="02020603050405020304" pitchFamily="18" charset="0"/>
                <a:cs typeface="Times New Roman" panose="02020603050405020304" pitchFamily="18" charset="0"/>
              </a:rPr>
              <a:t>Gregory </a:t>
            </a:r>
            <a:r>
              <a:rPr lang="en-US" sz="2800" b="1" dirty="0" smtClean="0">
                <a:latin typeface="Times New Roman" panose="02020603050405020304" pitchFamily="18" charset="0"/>
                <a:cs typeface="Times New Roman" panose="02020603050405020304" pitchFamily="18" charset="0"/>
              </a:rPr>
              <a:t>Hill</a:t>
            </a:r>
            <a:br>
              <a:rPr lang="en-US" sz="2800" b="1" dirty="0" smtClean="0">
                <a:latin typeface="Times New Roman" panose="02020603050405020304" pitchFamily="18" charset="0"/>
                <a:cs typeface="Times New Roman" panose="02020603050405020304" pitchFamily="18" charset="0"/>
              </a:rPr>
            </a:br>
            <a:r>
              <a:rPr lang="en-U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Sandeep Garg</a:t>
            </a:r>
            <a:br>
              <a:rPr lang="en-U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n-U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Ruth Wu</a:t>
            </a:r>
            <a:endParaRPr lang="en-US" sz="28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362140" y="4764024"/>
            <a:ext cx="4400859" cy="384048"/>
          </a:xfrm>
        </p:spPr>
        <p:txBody>
          <a:bodyPr/>
          <a:lstStyle/>
          <a:p>
            <a:r>
              <a:rPr lang="en-US" b="1" dirty="0" smtClean="0"/>
              <a:t>July 21, 2015 Portland, Oregon</a:t>
            </a:r>
          </a:p>
          <a:p>
            <a:endParaRPr lang="en-US" dirty="0"/>
          </a:p>
        </p:txBody>
      </p:sp>
      <p:pic>
        <p:nvPicPr>
          <p:cNvPr id="10" name="Picture Placeholder 9"/>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346" r="15346"/>
          <a:stretch>
            <a:fillRect/>
          </a:stretch>
        </p:blipFill>
        <p:spPr>
          <a:xfrm>
            <a:off x="0" y="1151565"/>
            <a:ext cx="4017364" cy="4274874"/>
          </a:xfrm>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2066" y="180015"/>
            <a:ext cx="12001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http://www.azdot.gov/images/default-source/news/adot_color.jpg?sfvrsn=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4312" y="6063522"/>
            <a:ext cx="2975303" cy="6145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31942" y="6020895"/>
            <a:ext cx="885825" cy="657225"/>
          </a:xfrm>
          <a:prstGeom prst="rect">
            <a:avLst/>
          </a:prstGeom>
        </p:spPr>
      </p:pic>
    </p:spTree>
    <p:extLst>
      <p:ext uri="{BB962C8B-B14F-4D97-AF65-F5344CB8AC3E}">
        <p14:creationId xmlns:p14="http://schemas.microsoft.com/office/powerpoint/2010/main" val="3355745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01706" y="2001181"/>
            <a:ext cx="8740588" cy="2360428"/>
          </a:xfrm>
        </p:spPr>
        <p:txBody>
          <a:bodyPr>
            <a:noAutofit/>
          </a:bodyPr>
          <a:lstStyle/>
          <a:p>
            <a:pPr algn="ctr">
              <a:defRPr/>
            </a:pPr>
            <a:r>
              <a:rPr lang="en-US" b="1" i="1" dirty="0" smtClean="0">
                <a:ea typeface="Verdana" pitchFamily="34" charset="0"/>
                <a:cs typeface="Verdana" pitchFamily="34" charset="0"/>
              </a:rPr>
              <a:t>What does diversity mean to me?</a:t>
            </a:r>
            <a:endParaRPr b="1" dirty="0">
              <a:ea typeface="Verdana" pitchFamily="34" charset="0"/>
              <a:cs typeface="Verdana" pitchFamily="34" charset="0"/>
            </a:endParaRPr>
          </a:p>
        </p:txBody>
      </p:sp>
      <p:sp>
        <p:nvSpPr>
          <p:cNvPr id="24579" name="Rectangle 1"/>
          <p:cNvSpPr>
            <a:spLocks noChangeArrowheads="1"/>
          </p:cNvSpPr>
          <p:nvPr/>
        </p:nvSpPr>
        <p:spPr bwMode="auto">
          <a:xfrm>
            <a:off x="0" y="5556250"/>
            <a:ext cx="9144000" cy="461665"/>
          </a:xfrm>
          <a:prstGeom prst="rect">
            <a:avLst/>
          </a:prstGeom>
          <a:noFill/>
          <a:ln w="9525">
            <a:noFill/>
            <a:miter lim="800000"/>
            <a:headEnd/>
            <a:tailEnd/>
          </a:ln>
        </p:spPr>
        <p:txBody>
          <a:bodyPr>
            <a:spAutoFit/>
          </a:bodyPr>
          <a:lstStyle/>
          <a:p>
            <a:pPr algn="ctr">
              <a:spcBef>
                <a:spcPct val="20000"/>
              </a:spcBef>
              <a:buFont typeface="Arial" charset="0"/>
              <a:buNone/>
            </a:pPr>
            <a:r>
              <a:rPr lang="en-US" sz="2400" dirty="0" smtClean="0">
                <a:latin typeface="Century Gothic" panose="020B0502020202020204" pitchFamily="34" charset="0"/>
              </a:rPr>
              <a:t>ODOT Senior Auditor Ruth Wu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3850" y="5886450"/>
            <a:ext cx="12001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5988" y="1319134"/>
            <a:ext cx="7911324" cy="2630243"/>
          </a:xfrm>
        </p:spPr>
        <p:txBody>
          <a:bodyPr/>
          <a:lstStyle/>
          <a:p>
            <a:r>
              <a:rPr lang="en-US" sz="2800" b="1" dirty="0"/>
              <a:t>“You will be the same person in five years as you are today except for the </a:t>
            </a:r>
            <a:r>
              <a:rPr lang="en-US" sz="2800" b="1" dirty="0" smtClean="0"/>
              <a:t>people </a:t>
            </a:r>
            <a:r>
              <a:rPr lang="en-US" sz="2800" b="1" dirty="0"/>
              <a:t>you meet and the books you read.” </a:t>
            </a:r>
            <a:endParaRPr lang="en-US" sz="2800" b="1" dirty="0" smtClean="0"/>
          </a:p>
          <a:p>
            <a:endParaRPr lang="en-US" sz="2800" b="1" dirty="0"/>
          </a:p>
          <a:p>
            <a:r>
              <a:rPr lang="en-US" sz="2800" b="1" i="1" dirty="0" smtClean="0"/>
              <a:t>– </a:t>
            </a:r>
            <a:r>
              <a:rPr lang="en-US" sz="2800" b="1" i="1" dirty="0"/>
              <a:t>Charlie Tremendous Jones</a:t>
            </a:r>
          </a:p>
        </p:txBody>
      </p:sp>
    </p:spTree>
    <p:extLst>
      <p:ext uri="{BB962C8B-B14F-4D97-AF65-F5344CB8AC3E}">
        <p14:creationId xmlns:p14="http://schemas.microsoft.com/office/powerpoint/2010/main" val="18802272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281" y="180017"/>
            <a:ext cx="8278586" cy="731838"/>
          </a:xfrm>
        </p:spPr>
        <p:txBody>
          <a:bodyPr>
            <a:normAutofit/>
          </a:bodyPr>
          <a:lstStyle/>
          <a:p>
            <a:r>
              <a:rPr lang="en-US" dirty="0" smtClean="0"/>
              <a:t>My life in locations</a:t>
            </a:r>
            <a:endParaRPr lang="en-US" dirty="0"/>
          </a:p>
        </p:txBody>
      </p:sp>
      <p:grpSp>
        <p:nvGrpSpPr>
          <p:cNvPr id="8" name="Group 7"/>
          <p:cNvGrpSpPr/>
          <p:nvPr/>
        </p:nvGrpSpPr>
        <p:grpSpPr>
          <a:xfrm>
            <a:off x="385281" y="1181675"/>
            <a:ext cx="8278586" cy="4456113"/>
            <a:chOff x="250371" y="1406525"/>
            <a:chExt cx="8278586" cy="4456113"/>
          </a:xfrm>
        </p:grpSpPr>
        <p:pic>
          <p:nvPicPr>
            <p:cNvPr id="9" name="Picture 5" descr="World"/>
            <p:cNvPicPr>
              <a:picLocks noChangeAspect="1" noChangeArrowheads="1"/>
            </p:cNvPicPr>
            <p:nvPr/>
          </p:nvPicPr>
          <p:blipFill>
            <a:blip r:embed="rId3"/>
            <a:srcRect/>
            <a:stretch>
              <a:fillRect/>
            </a:stretch>
          </p:blipFill>
          <p:spPr bwMode="auto">
            <a:xfrm>
              <a:off x="1219200" y="1406525"/>
              <a:ext cx="7239000" cy="4456113"/>
            </a:xfrm>
            <a:prstGeom prst="rect">
              <a:avLst/>
            </a:prstGeom>
            <a:noFill/>
          </p:spPr>
        </p:pic>
        <p:pic>
          <p:nvPicPr>
            <p:cNvPr id="10" name="Picture 10" descr="MC900441382[1]"/>
            <p:cNvPicPr>
              <a:picLocks noChangeAspect="1" noChangeArrowheads="1"/>
            </p:cNvPicPr>
            <p:nvPr/>
          </p:nvPicPr>
          <p:blipFill>
            <a:blip r:embed="rId4"/>
            <a:srcRect/>
            <a:stretch>
              <a:fillRect/>
            </a:stretch>
          </p:blipFill>
          <p:spPr bwMode="auto">
            <a:xfrm>
              <a:off x="250371" y="3249386"/>
              <a:ext cx="2057400" cy="2057400"/>
            </a:xfrm>
            <a:prstGeom prst="rect">
              <a:avLst/>
            </a:prstGeom>
            <a:noFill/>
          </p:spPr>
        </p:pic>
        <p:pic>
          <p:nvPicPr>
            <p:cNvPr id="11" name="Picture 6" descr="MC900441382[1]"/>
            <p:cNvPicPr>
              <a:picLocks noChangeAspect="1" noChangeArrowheads="1"/>
            </p:cNvPicPr>
            <p:nvPr/>
          </p:nvPicPr>
          <p:blipFill>
            <a:blip r:embed="rId4"/>
            <a:srcRect/>
            <a:stretch>
              <a:fillRect/>
            </a:stretch>
          </p:blipFill>
          <p:spPr bwMode="auto">
            <a:xfrm>
              <a:off x="990600" y="3200400"/>
              <a:ext cx="1295400" cy="1295400"/>
            </a:xfrm>
            <a:prstGeom prst="rect">
              <a:avLst/>
            </a:prstGeom>
            <a:noFill/>
          </p:spPr>
        </p:pic>
        <p:pic>
          <p:nvPicPr>
            <p:cNvPr id="12" name="Picture 7" descr="MC900441382[1]"/>
            <p:cNvPicPr>
              <a:picLocks noChangeAspect="1" noChangeArrowheads="1"/>
            </p:cNvPicPr>
            <p:nvPr/>
          </p:nvPicPr>
          <p:blipFill>
            <a:blip r:embed="rId5"/>
            <a:srcRect/>
            <a:stretch>
              <a:fillRect/>
            </a:stretch>
          </p:blipFill>
          <p:spPr bwMode="auto">
            <a:xfrm>
              <a:off x="7233557" y="3461524"/>
              <a:ext cx="1295400" cy="1295400"/>
            </a:xfrm>
            <a:prstGeom prst="rect">
              <a:avLst/>
            </a:prstGeom>
            <a:noFill/>
          </p:spPr>
        </p:pic>
        <p:pic>
          <p:nvPicPr>
            <p:cNvPr id="13" name="Picture 8" descr="MC900441382[1]"/>
            <p:cNvPicPr>
              <a:picLocks noChangeAspect="1" noChangeArrowheads="1"/>
            </p:cNvPicPr>
            <p:nvPr/>
          </p:nvPicPr>
          <p:blipFill>
            <a:blip r:embed="rId5"/>
            <a:srcRect/>
            <a:stretch>
              <a:fillRect/>
            </a:stretch>
          </p:blipFill>
          <p:spPr bwMode="auto">
            <a:xfrm>
              <a:off x="2971800" y="3200400"/>
              <a:ext cx="1295400" cy="1295400"/>
            </a:xfrm>
            <a:prstGeom prst="rect">
              <a:avLst/>
            </a:prstGeom>
            <a:noFill/>
          </p:spPr>
        </p:pic>
        <p:pic>
          <p:nvPicPr>
            <p:cNvPr id="14" name="Picture 9" descr="MC900441382[1]"/>
            <p:cNvPicPr>
              <a:picLocks noChangeAspect="1" noChangeArrowheads="1"/>
            </p:cNvPicPr>
            <p:nvPr/>
          </p:nvPicPr>
          <p:blipFill>
            <a:blip r:embed="rId4"/>
            <a:srcRect/>
            <a:stretch>
              <a:fillRect/>
            </a:stretch>
          </p:blipFill>
          <p:spPr bwMode="auto">
            <a:xfrm>
              <a:off x="1752600" y="3657600"/>
              <a:ext cx="1295400" cy="1295400"/>
            </a:xfrm>
            <a:prstGeom prst="rect">
              <a:avLst/>
            </a:prstGeom>
            <a:noFill/>
          </p:spPr>
        </p:pic>
        <p:pic>
          <p:nvPicPr>
            <p:cNvPr id="15" name="Picture 7" descr="MC900441382[1]"/>
            <p:cNvPicPr>
              <a:picLocks noChangeAspect="1" noChangeArrowheads="1"/>
            </p:cNvPicPr>
            <p:nvPr/>
          </p:nvPicPr>
          <p:blipFill>
            <a:blip r:embed="rId5"/>
            <a:srcRect/>
            <a:stretch>
              <a:fillRect/>
            </a:stretch>
          </p:blipFill>
          <p:spPr bwMode="auto">
            <a:xfrm>
              <a:off x="7127421" y="3290500"/>
              <a:ext cx="1295400" cy="1295400"/>
            </a:xfrm>
            <a:prstGeom prst="rect">
              <a:avLst/>
            </a:prstGeom>
            <a:noFill/>
          </p:spPr>
        </p:pic>
      </p:grpSp>
      <p:sp>
        <p:nvSpPr>
          <p:cNvPr id="16" name="TextBox 6"/>
          <p:cNvSpPr txBox="1"/>
          <p:nvPr/>
        </p:nvSpPr>
        <p:spPr>
          <a:xfrm>
            <a:off x="7755132" y="3704494"/>
            <a:ext cx="889987" cy="369332"/>
          </a:xfrm>
          <a:prstGeom prst="rect">
            <a:avLst/>
          </a:prstGeom>
          <a:noFill/>
        </p:spPr>
        <p:txBody>
          <a:bodyPr wrap="none" rtlCol="0">
            <a:spAutoFit/>
          </a:bodyPr>
          <a:ls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a:lstStyle>
          <a:p>
            <a:r>
              <a:rPr lang="en-US" b="1" dirty="0" smtClean="0">
                <a:latin typeface="Times New Roman" pitchFamily="18" charset="0"/>
                <a:cs typeface="Times New Roman" pitchFamily="18" charset="0"/>
              </a:rPr>
              <a:t>Beijing</a:t>
            </a:r>
            <a:endParaRPr lang="en-US" b="1" dirty="0">
              <a:latin typeface="Times New Roman" pitchFamily="18" charset="0"/>
              <a:cs typeface="Times New Roman" pitchFamily="18" charset="0"/>
            </a:endParaRPr>
          </a:p>
        </p:txBody>
      </p:sp>
      <p:sp>
        <p:nvSpPr>
          <p:cNvPr id="4" name="Rectangle 3"/>
          <p:cNvSpPr/>
          <p:nvPr/>
        </p:nvSpPr>
        <p:spPr>
          <a:xfrm>
            <a:off x="1135502" y="3546059"/>
            <a:ext cx="1240724" cy="369332"/>
          </a:xfrm>
          <a:prstGeom prst="rect">
            <a:avLst/>
          </a:prstGeom>
        </p:spPr>
        <p:txBody>
          <a:bodyPr wrap="none">
            <a:spAutoFit/>
          </a:bodyPr>
          <a:lstStyle/>
          <a:p>
            <a:r>
              <a:rPr lang="en-US" b="1" dirty="0" smtClean="0">
                <a:latin typeface="Times New Roman" pitchFamily="18" charset="0"/>
                <a:cs typeface="Times New Roman" pitchFamily="18" charset="0"/>
              </a:rPr>
              <a:t>Vancouver</a:t>
            </a:r>
            <a:endParaRPr lang="en-US" b="1" dirty="0"/>
          </a:p>
        </p:txBody>
      </p:sp>
      <p:sp>
        <p:nvSpPr>
          <p:cNvPr id="7" name="Rectangle 6"/>
          <p:cNvSpPr/>
          <p:nvPr/>
        </p:nvSpPr>
        <p:spPr>
          <a:xfrm>
            <a:off x="734517" y="4053236"/>
            <a:ext cx="839449" cy="369332"/>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Salem</a:t>
            </a:r>
          </a:p>
        </p:txBody>
      </p:sp>
      <p:sp>
        <p:nvSpPr>
          <p:cNvPr id="18" name="Rectangle 17"/>
          <p:cNvSpPr/>
          <p:nvPr/>
        </p:nvSpPr>
        <p:spPr>
          <a:xfrm>
            <a:off x="4152654" y="3244334"/>
            <a:ext cx="184731" cy="369332"/>
          </a:xfrm>
          <a:prstGeom prst="rect">
            <a:avLst/>
          </a:prstGeom>
        </p:spPr>
        <p:txBody>
          <a:bodyPr wrap="none">
            <a:spAutoFit/>
          </a:bodyPr>
          <a:lstStyle/>
          <a:p>
            <a:endParaRPr lang="en-US" dirty="0"/>
          </a:p>
        </p:txBody>
      </p:sp>
      <p:sp>
        <p:nvSpPr>
          <p:cNvPr id="21" name="Rectangle 20"/>
          <p:cNvSpPr/>
          <p:nvPr/>
        </p:nvSpPr>
        <p:spPr>
          <a:xfrm>
            <a:off x="1887510" y="4167664"/>
            <a:ext cx="945631" cy="369332"/>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Athens</a:t>
            </a:r>
          </a:p>
        </p:txBody>
      </p:sp>
      <p:sp>
        <p:nvSpPr>
          <p:cNvPr id="23" name="Rectangle 22"/>
          <p:cNvSpPr/>
          <p:nvPr/>
        </p:nvSpPr>
        <p:spPr>
          <a:xfrm>
            <a:off x="3447938" y="3547095"/>
            <a:ext cx="967252"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Toronto</a:t>
            </a:r>
          </a:p>
        </p:txBody>
      </p:sp>
      <p:sp>
        <p:nvSpPr>
          <p:cNvPr id="26" name="Rectangle 25"/>
          <p:cNvSpPr/>
          <p:nvPr/>
        </p:nvSpPr>
        <p:spPr>
          <a:xfrm>
            <a:off x="7927824" y="4211433"/>
            <a:ext cx="911468"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Tianjin</a:t>
            </a:r>
          </a:p>
        </p:txBody>
      </p:sp>
    </p:spTree>
    <p:extLst>
      <p:ext uri="{BB962C8B-B14F-4D97-AF65-F5344CB8AC3E}">
        <p14:creationId xmlns:p14="http://schemas.microsoft.com/office/powerpoint/2010/main" val="40597963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ubtitle 1"/>
          <p:cNvSpPr txBox="1">
            <a:spLocks/>
          </p:cNvSpPr>
          <p:nvPr/>
        </p:nvSpPr>
        <p:spPr bwMode="auto">
          <a:xfrm>
            <a:off x="838200" y="2223975"/>
            <a:ext cx="75200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457200" indent="-457200">
              <a:spcBef>
                <a:spcPct val="20000"/>
              </a:spcBef>
              <a:buFont typeface="Arial" panose="020B0604020202020204" pitchFamily="34" charset="0"/>
              <a:buChar char="•"/>
            </a:pPr>
            <a:r>
              <a:rPr lang="en-US" sz="2800" b="1" dirty="0" smtClean="0">
                <a:solidFill>
                  <a:schemeClr val="bg1"/>
                </a:solidFill>
                <a:latin typeface="Century Gothic" panose="020B0502020202020204" pitchFamily="34" charset="0"/>
              </a:rPr>
              <a:t>The condition of having or being composed of </a:t>
            </a:r>
            <a:r>
              <a:rPr lang="en-US" sz="2800" b="1" u="sng" dirty="0" smtClean="0">
                <a:solidFill>
                  <a:schemeClr val="bg1"/>
                </a:solidFill>
                <a:latin typeface="Century Gothic" panose="020B0502020202020204" pitchFamily="34" charset="0"/>
              </a:rPr>
              <a:t>differing elements</a:t>
            </a:r>
          </a:p>
          <a:p>
            <a:pPr>
              <a:buFont typeface="Arial" charset="0"/>
              <a:buNone/>
            </a:pPr>
            <a:r>
              <a:rPr lang="en-US" sz="2800" b="1" dirty="0" smtClean="0">
                <a:solidFill>
                  <a:schemeClr val="bg1"/>
                </a:solidFill>
                <a:latin typeface="Century Gothic" panose="020B0502020202020204" pitchFamily="34" charset="0"/>
              </a:rPr>
              <a:t> </a:t>
            </a:r>
          </a:p>
          <a:p>
            <a:pPr marL="457200" indent="-457200">
              <a:spcBef>
                <a:spcPct val="20000"/>
              </a:spcBef>
              <a:buFont typeface="Arial" panose="020B0604020202020204" pitchFamily="34" charset="0"/>
              <a:buChar char="•"/>
            </a:pPr>
            <a:r>
              <a:rPr lang="en-US" sz="2800" b="1" dirty="0" smtClean="0">
                <a:solidFill>
                  <a:schemeClr val="bg1"/>
                </a:solidFill>
                <a:latin typeface="Century Gothic" panose="020B0502020202020204" pitchFamily="34" charset="0"/>
              </a:rPr>
              <a:t>An instance of being composed of </a:t>
            </a:r>
            <a:r>
              <a:rPr lang="en-US" sz="2800" b="1" u="sng" dirty="0" smtClean="0">
                <a:solidFill>
                  <a:schemeClr val="bg1"/>
                </a:solidFill>
                <a:latin typeface="Century Gothic" panose="020B0502020202020204" pitchFamily="34" charset="0"/>
              </a:rPr>
              <a:t>differing elements </a:t>
            </a:r>
            <a:r>
              <a:rPr lang="en-US" sz="2800" b="1" dirty="0" smtClean="0">
                <a:solidFill>
                  <a:schemeClr val="bg1"/>
                </a:solidFill>
                <a:latin typeface="Century Gothic" panose="020B0502020202020204" pitchFamily="34" charset="0"/>
              </a:rPr>
              <a:t>or qualities</a:t>
            </a:r>
            <a:endParaRPr lang="en-US" sz="2800" b="1" dirty="0">
              <a:solidFill>
                <a:schemeClr val="bg1"/>
              </a:solidFill>
              <a:latin typeface="Century Gothic" panose="020B0502020202020204" pitchFamily="34" charset="0"/>
            </a:endParaRPr>
          </a:p>
          <a:p>
            <a:pPr>
              <a:buFont typeface="Arial" charset="0"/>
              <a:buNone/>
            </a:pPr>
            <a:endParaRPr lang="en-US" sz="2400" dirty="0">
              <a:solidFill>
                <a:schemeClr val="bg1"/>
              </a:solidFill>
              <a:latin typeface="Verdana" pitchFamily="34" charset="0"/>
            </a:endParaRPr>
          </a:p>
        </p:txBody>
      </p:sp>
      <p:sp>
        <p:nvSpPr>
          <p:cNvPr id="3" name="Title 4"/>
          <p:cNvSpPr txBox="1">
            <a:spLocks/>
          </p:cNvSpPr>
          <p:nvPr/>
        </p:nvSpPr>
        <p:spPr>
          <a:xfrm>
            <a:off x="254832" y="276549"/>
            <a:ext cx="8103417" cy="563562"/>
          </a:xfrm>
          <a:prstGeom prst="rect">
            <a:avLst/>
          </a:prstGeom>
        </p:spPr>
        <p:txBody>
          <a:bodyPr>
            <a:normAutofit fontScale="97500"/>
          </a:bodyPr>
          <a:lstStyle>
            <a:lvl1pPr algn="ctr" rtl="0" eaLnBrk="0" fontAlgn="base" hangingPunct="0">
              <a:spcBef>
                <a:spcPct val="0"/>
              </a:spcBef>
              <a:spcAft>
                <a:spcPct val="0"/>
              </a:spcAft>
              <a:defRPr lang="en-US" sz="3200" b="1" i="1" kern="1200" dirty="0">
                <a:solidFill>
                  <a:schemeClr val="tx1"/>
                </a:solidFill>
                <a:effectLst>
                  <a:outerShdw blurRad="38100" dist="38100" dir="2700000" algn="tl">
                    <a:srgbClr val="000000">
                      <a:alpha val="43137"/>
                    </a:srgbClr>
                  </a:outerShdw>
                </a:effectLst>
                <a:latin typeface="Georgia" pitchFamily="18" charset="0"/>
                <a:ea typeface="+mj-ea"/>
                <a:cs typeface="+mj-cs"/>
              </a:defRPr>
            </a:lvl1pPr>
            <a:lvl2pPr algn="ctr" rtl="0" eaLnBrk="0" fontAlgn="base" hangingPunct="0">
              <a:spcBef>
                <a:spcPct val="0"/>
              </a:spcBef>
              <a:spcAft>
                <a:spcPct val="0"/>
              </a:spcAft>
              <a:defRPr sz="3200" b="1" i="1">
                <a:solidFill>
                  <a:schemeClr val="tx1"/>
                </a:solidFill>
                <a:latin typeface="Georgia" pitchFamily="18" charset="0"/>
              </a:defRPr>
            </a:lvl2pPr>
            <a:lvl3pPr algn="ctr" rtl="0" eaLnBrk="0" fontAlgn="base" hangingPunct="0">
              <a:spcBef>
                <a:spcPct val="0"/>
              </a:spcBef>
              <a:spcAft>
                <a:spcPct val="0"/>
              </a:spcAft>
              <a:defRPr sz="3200" b="1" i="1">
                <a:solidFill>
                  <a:schemeClr val="tx1"/>
                </a:solidFill>
                <a:latin typeface="Georgia" pitchFamily="18" charset="0"/>
              </a:defRPr>
            </a:lvl3pPr>
            <a:lvl4pPr algn="ctr" rtl="0" eaLnBrk="0" fontAlgn="base" hangingPunct="0">
              <a:spcBef>
                <a:spcPct val="0"/>
              </a:spcBef>
              <a:spcAft>
                <a:spcPct val="0"/>
              </a:spcAft>
              <a:defRPr sz="3200" b="1" i="1">
                <a:solidFill>
                  <a:schemeClr val="tx1"/>
                </a:solidFill>
                <a:latin typeface="Georgia" pitchFamily="18" charset="0"/>
              </a:defRPr>
            </a:lvl4pPr>
            <a:lvl5pPr algn="ctr" rtl="0" eaLnBrk="0" fontAlgn="base" hangingPunct="0">
              <a:spcBef>
                <a:spcPct val="0"/>
              </a:spcBef>
              <a:spcAft>
                <a:spcPct val="0"/>
              </a:spcAft>
              <a:defRPr sz="3200" b="1" i="1">
                <a:solidFill>
                  <a:schemeClr val="tx1"/>
                </a:solidFill>
                <a:latin typeface="Georgia" pitchFamily="18" charset="0"/>
              </a:defRPr>
            </a:lvl5pPr>
            <a:lvl6pPr marL="457200" algn="ctr" rtl="0" fontAlgn="base">
              <a:spcBef>
                <a:spcPct val="0"/>
              </a:spcBef>
              <a:spcAft>
                <a:spcPct val="0"/>
              </a:spcAft>
              <a:defRPr sz="3200" b="1" i="1">
                <a:solidFill>
                  <a:schemeClr val="tx1"/>
                </a:solidFill>
                <a:latin typeface="Georgia" pitchFamily="18" charset="0"/>
              </a:defRPr>
            </a:lvl6pPr>
            <a:lvl7pPr marL="914400" algn="ctr" rtl="0" fontAlgn="base">
              <a:spcBef>
                <a:spcPct val="0"/>
              </a:spcBef>
              <a:spcAft>
                <a:spcPct val="0"/>
              </a:spcAft>
              <a:defRPr sz="3200" b="1" i="1">
                <a:solidFill>
                  <a:schemeClr val="tx1"/>
                </a:solidFill>
                <a:latin typeface="Georgia" pitchFamily="18" charset="0"/>
              </a:defRPr>
            </a:lvl7pPr>
            <a:lvl8pPr marL="1371600" algn="ctr" rtl="0" fontAlgn="base">
              <a:spcBef>
                <a:spcPct val="0"/>
              </a:spcBef>
              <a:spcAft>
                <a:spcPct val="0"/>
              </a:spcAft>
              <a:defRPr sz="3200" b="1" i="1">
                <a:solidFill>
                  <a:schemeClr val="tx1"/>
                </a:solidFill>
                <a:latin typeface="Georgia" pitchFamily="18" charset="0"/>
              </a:defRPr>
            </a:lvl8pPr>
            <a:lvl9pPr marL="1828800" algn="ctr" rtl="0" fontAlgn="base">
              <a:spcBef>
                <a:spcPct val="0"/>
              </a:spcBef>
              <a:spcAft>
                <a:spcPct val="0"/>
              </a:spcAft>
              <a:defRPr sz="3200" b="1" i="1">
                <a:solidFill>
                  <a:schemeClr val="tx1"/>
                </a:solidFill>
                <a:latin typeface="Georgia" pitchFamily="18" charset="0"/>
              </a:defRPr>
            </a:lvl9pPr>
          </a:lstStyle>
          <a:p>
            <a:pPr algn="l">
              <a:defRPr/>
            </a:pPr>
            <a:r>
              <a:rPr lang="en-US" sz="2900" i="0" dirty="0" smtClean="0">
                <a:effectLst/>
                <a:latin typeface="Century Gothic" panose="020B0502020202020204" pitchFamily="34" charset="0"/>
              </a:rPr>
              <a:t>Definition of diversity (Merriam Webster)</a:t>
            </a:r>
            <a:endParaRPr lang="en-US" sz="2800" i="0" dirty="0">
              <a:effectLst/>
              <a:latin typeface="Century Gothic" panose="020B0502020202020204" pitchFamily="34" charset="0"/>
            </a:endParaRPr>
          </a:p>
        </p:txBody>
      </p:sp>
    </p:spTree>
    <p:extLst>
      <p:ext uri="{BB962C8B-B14F-4D97-AF65-F5344CB8AC3E}">
        <p14:creationId xmlns:p14="http://schemas.microsoft.com/office/powerpoint/2010/main" val="40831419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defRPr/>
            </a:pPr>
            <a:r>
              <a:rPr lang="en-US" i="0" dirty="0" smtClean="0">
                <a:effectLst/>
                <a:latin typeface="Century Gothic" panose="020B0502020202020204" pitchFamily="34" charset="0"/>
              </a:rPr>
              <a:t>Use your slide for impact.</a:t>
            </a:r>
            <a:endParaRPr lang="en-US" i="0" dirty="0">
              <a:effectLst/>
              <a:latin typeface="Century Gothic" panose="020B0502020202020204" pitchFamily="34" charset="0"/>
            </a:endParaRPr>
          </a:p>
        </p:txBody>
      </p:sp>
      <p:sp>
        <p:nvSpPr>
          <p:cNvPr id="28676" name="Content Placeholder 1"/>
          <p:cNvSpPr>
            <a:spLocks noGrp="1"/>
          </p:cNvSpPr>
          <p:nvPr>
            <p:ph idx="1"/>
          </p:nvPr>
        </p:nvSpPr>
        <p:spPr>
          <a:xfrm>
            <a:off x="849391" y="6273301"/>
            <a:ext cx="7489990" cy="584700"/>
          </a:xfrm>
        </p:spPr>
        <p:txBody>
          <a:bodyPr/>
          <a:lstStyle/>
          <a:p>
            <a:pPr marL="0" indent="0" algn="ctr">
              <a:spcBef>
                <a:spcPts val="1200"/>
              </a:spcBef>
              <a:buNone/>
            </a:pPr>
            <a:r>
              <a:rPr lang="en-US" dirty="0" smtClean="0"/>
              <a:t>Use a handout for details, complex info.</a:t>
            </a:r>
            <a:r>
              <a:rPr dirty="0" smtClean="0"/>
              <a:t/>
            </a:r>
            <a:br>
              <a:rPr dirty="0" smtClean="0"/>
            </a:br>
            <a:endParaRPr dirty="0" smtClean="0"/>
          </a:p>
        </p:txBody>
      </p:sp>
      <p:pic>
        <p:nvPicPr>
          <p:cNvPr id="6"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52400" y="76200"/>
            <a:ext cx="8610600" cy="662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477000" y="1842888"/>
            <a:ext cx="2133600" cy="2057400"/>
          </a:xfrm>
          <a:prstGeom prst="rect">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3429000" y="1842888"/>
            <a:ext cx="2133600" cy="2057400"/>
          </a:xfrm>
          <a:prstGeom prst="rect">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Rectangle 2"/>
          <p:cNvSpPr/>
          <p:nvPr/>
        </p:nvSpPr>
        <p:spPr>
          <a:xfrm>
            <a:off x="457200" y="1842888"/>
            <a:ext cx="2133600" cy="2057400"/>
          </a:xfrm>
          <a:prstGeom prst="rect">
            <a:avLst/>
          </a:prstGeom>
          <a:solidFill>
            <a:srgbClr val="005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Verdana" pitchFamily="34" charset="0"/>
              <a:ea typeface="Verdana" pitchFamily="34" charset="0"/>
              <a:cs typeface="Verdana" pitchFamily="34" charset="0"/>
            </a:endParaRPr>
          </a:p>
        </p:txBody>
      </p:sp>
      <p:sp>
        <p:nvSpPr>
          <p:cNvPr id="2" name="Title 1"/>
          <p:cNvSpPr>
            <a:spLocks noGrp="1"/>
          </p:cNvSpPr>
          <p:nvPr>
            <p:ph type="title"/>
          </p:nvPr>
        </p:nvSpPr>
        <p:spPr>
          <a:xfrm>
            <a:off x="344774" y="274638"/>
            <a:ext cx="8342026" cy="563562"/>
          </a:xfrm>
        </p:spPr>
        <p:txBody>
          <a:bodyPr>
            <a:normAutofit/>
          </a:bodyPr>
          <a:lstStyle/>
          <a:p>
            <a:pPr>
              <a:defRPr/>
            </a:pPr>
            <a:r>
              <a:rPr lang="en-US" b="1" dirty="0" smtClean="0"/>
              <a:t>My elements of diversity</a:t>
            </a:r>
            <a:endParaRPr b="1" dirty="0"/>
          </a:p>
        </p:txBody>
      </p:sp>
      <p:sp>
        <p:nvSpPr>
          <p:cNvPr id="40965" name="Content Placeholder 3"/>
          <p:cNvSpPr>
            <a:spLocks noGrp="1"/>
          </p:cNvSpPr>
          <p:nvPr>
            <p:ph idx="1"/>
          </p:nvPr>
        </p:nvSpPr>
        <p:spPr>
          <a:xfrm>
            <a:off x="472190" y="2520695"/>
            <a:ext cx="2118610" cy="632400"/>
          </a:xfrm>
        </p:spPr>
        <p:txBody>
          <a:bodyPr/>
          <a:lstStyle/>
          <a:p>
            <a:pPr marL="0" indent="0" algn="ctr">
              <a:buFont typeface="Arial" charset="0"/>
              <a:buNone/>
            </a:pPr>
            <a:r>
              <a:rPr lang="en-US" sz="3200" b="1" dirty="0" smtClean="0">
                <a:solidFill>
                  <a:schemeClr val="bg1"/>
                </a:solidFill>
                <a:latin typeface="Arial" panose="020B0604020202020204" pitchFamily="34" charset="0"/>
                <a:cs typeface="Arial" panose="020B0604020202020204" pitchFamily="34" charset="0"/>
              </a:rPr>
              <a:t>Discover</a:t>
            </a:r>
            <a:endParaRPr sz="3200" b="1" dirty="0" smtClean="0">
              <a:solidFill>
                <a:schemeClr val="bg1"/>
              </a:solidFill>
              <a:latin typeface="Arial" panose="020B0604020202020204" pitchFamily="34" charset="0"/>
              <a:cs typeface="Arial" panose="020B0604020202020204" pitchFamily="34" charset="0"/>
            </a:endParaRPr>
          </a:p>
        </p:txBody>
      </p:sp>
      <p:sp>
        <p:nvSpPr>
          <p:cNvPr id="40967" name="Rectangle 4"/>
          <p:cNvSpPr>
            <a:spLocks noChangeArrowheads="1"/>
          </p:cNvSpPr>
          <p:nvPr/>
        </p:nvSpPr>
        <p:spPr bwMode="auto">
          <a:xfrm>
            <a:off x="3429001" y="2538340"/>
            <a:ext cx="2133600" cy="584775"/>
          </a:xfrm>
          <a:prstGeom prst="rect">
            <a:avLst/>
          </a:prstGeom>
          <a:noFill/>
          <a:ln w="9525">
            <a:noFill/>
            <a:miter lim="800000"/>
            <a:headEnd/>
            <a:tailEnd/>
          </a:ln>
        </p:spPr>
        <p:txBody>
          <a:bodyPr wrap="square">
            <a:spAutoFit/>
          </a:bodyPr>
          <a:lstStyle/>
          <a:p>
            <a:pPr algn="ctr"/>
            <a:r>
              <a:rPr lang="en-US" sz="3200" b="1" dirty="0" smtClean="0">
                <a:solidFill>
                  <a:schemeClr val="bg1"/>
                </a:solidFill>
                <a:latin typeface="Arial" panose="020B0604020202020204" pitchFamily="34" charset="0"/>
                <a:cs typeface="Arial" panose="020B0604020202020204" pitchFamily="34" charset="0"/>
              </a:rPr>
              <a:t>Capacity</a:t>
            </a:r>
            <a:endParaRPr lang="en-US" sz="3200" b="1" dirty="0">
              <a:solidFill>
                <a:schemeClr val="bg1"/>
              </a:solidFill>
              <a:latin typeface="Arial" panose="020B0604020202020204" pitchFamily="34" charset="0"/>
              <a:cs typeface="Arial" panose="020B0604020202020204" pitchFamily="34" charset="0"/>
            </a:endParaRPr>
          </a:p>
        </p:txBody>
      </p:sp>
      <p:sp>
        <p:nvSpPr>
          <p:cNvPr id="40968" name="TextBox 6"/>
          <p:cNvSpPr txBox="1">
            <a:spLocks noChangeArrowheads="1"/>
          </p:cNvSpPr>
          <p:nvPr/>
        </p:nvSpPr>
        <p:spPr bwMode="auto">
          <a:xfrm>
            <a:off x="6481763" y="2477888"/>
            <a:ext cx="2052637" cy="584775"/>
          </a:xfrm>
          <a:prstGeom prst="rect">
            <a:avLst/>
          </a:prstGeom>
          <a:noFill/>
          <a:ln w="9525">
            <a:noFill/>
            <a:miter lim="800000"/>
            <a:headEnd/>
            <a:tailEnd/>
          </a:ln>
        </p:spPr>
        <p:txBody>
          <a:bodyPr wrap="square">
            <a:spAutoFit/>
          </a:bodyPr>
          <a:lstStyle/>
          <a:p>
            <a:pPr algn="ctr"/>
            <a:r>
              <a:rPr lang="en-US" sz="3200" b="1" dirty="0" smtClean="0">
                <a:solidFill>
                  <a:schemeClr val="bg1"/>
                </a:solidFill>
                <a:latin typeface="Arial" panose="020B0604020202020204" pitchFamily="34" charset="0"/>
                <a:cs typeface="Arial" panose="020B0604020202020204" pitchFamily="34" charset="0"/>
              </a:rPr>
              <a:t>Diversity</a:t>
            </a:r>
            <a:endParaRPr lang="en-US" sz="3200" b="1" dirty="0">
              <a:solidFill>
                <a:schemeClr val="bg1"/>
              </a:solidFill>
              <a:latin typeface="Arial" panose="020B0604020202020204" pitchFamily="34" charset="0"/>
              <a:cs typeface="Arial" panose="020B0604020202020204" pitchFamily="34" charset="0"/>
            </a:endParaRPr>
          </a:p>
        </p:txBody>
      </p:sp>
      <p:sp>
        <p:nvSpPr>
          <p:cNvPr id="40969" name="TextBox 7"/>
          <p:cNvSpPr txBox="1">
            <a:spLocks noChangeArrowheads="1"/>
          </p:cNvSpPr>
          <p:nvPr/>
        </p:nvSpPr>
        <p:spPr bwMode="auto">
          <a:xfrm>
            <a:off x="2590800" y="2147688"/>
            <a:ext cx="914400" cy="1446212"/>
          </a:xfrm>
          <a:prstGeom prst="rect">
            <a:avLst/>
          </a:prstGeom>
          <a:noFill/>
          <a:ln w="9525">
            <a:noFill/>
            <a:miter lim="800000"/>
            <a:headEnd/>
            <a:tailEnd/>
          </a:ln>
        </p:spPr>
        <p:txBody>
          <a:bodyPr>
            <a:spAutoFit/>
          </a:bodyPr>
          <a:lstStyle/>
          <a:p>
            <a:r>
              <a:rPr lang="en-US" sz="8800" b="1" dirty="0"/>
              <a:t>+</a:t>
            </a:r>
          </a:p>
        </p:txBody>
      </p:sp>
      <p:sp>
        <p:nvSpPr>
          <p:cNvPr id="40970" name="TextBox 8"/>
          <p:cNvSpPr txBox="1">
            <a:spLocks noChangeArrowheads="1"/>
          </p:cNvSpPr>
          <p:nvPr/>
        </p:nvSpPr>
        <p:spPr bwMode="auto">
          <a:xfrm>
            <a:off x="5638800" y="2146100"/>
            <a:ext cx="842963" cy="1446213"/>
          </a:xfrm>
          <a:prstGeom prst="rect">
            <a:avLst/>
          </a:prstGeom>
          <a:noFill/>
          <a:ln w="9525">
            <a:noFill/>
            <a:miter lim="800000"/>
            <a:headEnd/>
            <a:tailEnd/>
          </a:ln>
        </p:spPr>
        <p:txBody>
          <a:bodyPr wrap="none">
            <a:spAutoFit/>
          </a:bodyPr>
          <a:lstStyle/>
          <a:p>
            <a:r>
              <a:rPr lang="en-US" sz="8800" b="1"/>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endParaRPr lang="en-US" altLang="en-US"/>
          </a:p>
        </p:txBody>
      </p:sp>
      <p:sp>
        <p:nvSpPr>
          <p:cNvPr id="2051" name="Rectangle 3"/>
          <p:cNvSpPr>
            <a:spLocks noGrp="1" noChangeArrowheads="1"/>
          </p:cNvSpPr>
          <p:nvPr>
            <p:ph type="subTitle" idx="1"/>
          </p:nvPr>
        </p:nvSpPr>
        <p:spPr/>
        <p:txBody>
          <a:bodyPr/>
          <a:lstStyle/>
          <a:p>
            <a:endParaRPr lang="en-US" altLang="en-US"/>
          </a:p>
        </p:txBody>
      </p:sp>
      <p:pic>
        <p:nvPicPr>
          <p:cNvPr id="2052" name="Picture 4" descr="MPj0382683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762000"/>
            <a:ext cx="9525000" cy="8272463"/>
          </a:xfrm>
          <a:prstGeom prst="rect">
            <a:avLst/>
          </a:prstGeom>
          <a:noFill/>
          <a:extLst>
            <a:ext uri="{909E8E84-426E-40DD-AFC4-6F175D3DCCD1}">
              <a14:hiddenFill xmlns:a14="http://schemas.microsoft.com/office/drawing/2010/main">
                <a:solidFill>
                  <a:srgbClr val="FFFFFF"/>
                </a:solidFill>
              </a14:hiddenFill>
            </a:ext>
          </a:extLst>
        </p:spPr>
      </p:pic>
      <p:sp>
        <p:nvSpPr>
          <p:cNvPr id="2061" name="Rectangle 13"/>
          <p:cNvSpPr>
            <a:spLocks noChangeArrowheads="1"/>
          </p:cNvSpPr>
          <p:nvPr/>
        </p:nvSpPr>
        <p:spPr bwMode="auto">
          <a:xfrm>
            <a:off x="228600" y="990600"/>
            <a:ext cx="45720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accent2"/>
                </a:solidFill>
                <a:latin typeface="Candara" pitchFamily="34" charset="0"/>
              </a:defRPr>
            </a:lvl1pPr>
            <a:lvl2pPr algn="ctr">
              <a:defRPr sz="4400">
                <a:solidFill>
                  <a:schemeClr val="accent2"/>
                </a:solidFill>
                <a:latin typeface="Candara" pitchFamily="34" charset="0"/>
              </a:defRPr>
            </a:lvl2pPr>
            <a:lvl3pPr algn="ctr">
              <a:defRPr sz="4400">
                <a:solidFill>
                  <a:schemeClr val="accent2"/>
                </a:solidFill>
                <a:latin typeface="Candara" pitchFamily="34" charset="0"/>
              </a:defRPr>
            </a:lvl3pPr>
            <a:lvl4pPr algn="ctr">
              <a:defRPr sz="4400">
                <a:solidFill>
                  <a:schemeClr val="accent2"/>
                </a:solidFill>
                <a:latin typeface="Candara" pitchFamily="34" charset="0"/>
              </a:defRPr>
            </a:lvl4pPr>
            <a:lvl5pPr algn="ctr">
              <a:defRPr sz="4400">
                <a:solidFill>
                  <a:schemeClr val="accent2"/>
                </a:solidFill>
                <a:latin typeface="Candara" pitchFamily="34" charset="0"/>
              </a:defRPr>
            </a:lvl5pPr>
            <a:lvl6pPr marL="457200" algn="ctr" fontAlgn="base">
              <a:spcBef>
                <a:spcPct val="0"/>
              </a:spcBef>
              <a:spcAft>
                <a:spcPct val="0"/>
              </a:spcAft>
              <a:defRPr sz="4400">
                <a:solidFill>
                  <a:schemeClr val="accent2"/>
                </a:solidFill>
                <a:latin typeface="Candara" pitchFamily="34" charset="0"/>
              </a:defRPr>
            </a:lvl6pPr>
            <a:lvl7pPr marL="914400" algn="ctr" fontAlgn="base">
              <a:spcBef>
                <a:spcPct val="0"/>
              </a:spcBef>
              <a:spcAft>
                <a:spcPct val="0"/>
              </a:spcAft>
              <a:defRPr sz="4400">
                <a:solidFill>
                  <a:schemeClr val="accent2"/>
                </a:solidFill>
                <a:latin typeface="Candara" pitchFamily="34" charset="0"/>
              </a:defRPr>
            </a:lvl7pPr>
            <a:lvl8pPr marL="1371600" algn="ctr" fontAlgn="base">
              <a:spcBef>
                <a:spcPct val="0"/>
              </a:spcBef>
              <a:spcAft>
                <a:spcPct val="0"/>
              </a:spcAft>
              <a:defRPr sz="4400">
                <a:solidFill>
                  <a:schemeClr val="accent2"/>
                </a:solidFill>
                <a:latin typeface="Candara" pitchFamily="34" charset="0"/>
              </a:defRPr>
            </a:lvl8pPr>
            <a:lvl9pPr marL="1828800" algn="ctr" fontAlgn="base">
              <a:spcBef>
                <a:spcPct val="0"/>
              </a:spcBef>
              <a:spcAft>
                <a:spcPct val="0"/>
              </a:spcAft>
              <a:defRPr sz="4400">
                <a:solidFill>
                  <a:schemeClr val="accent2"/>
                </a:solidFill>
                <a:latin typeface="Candara" pitchFamily="34" charset="0"/>
              </a:defRPr>
            </a:lvl9pPr>
          </a:lstStyle>
          <a:p>
            <a:endParaRPr lang="en-US" altLang="en-US" sz="3600" b="1" dirty="0">
              <a:solidFill>
                <a:schemeClr val="tx1"/>
              </a:solidFill>
              <a:latin typeface="Century Gothic" panose="020B0502020202020204" pitchFamily="34" charset="0"/>
            </a:endParaRPr>
          </a:p>
        </p:txBody>
      </p:sp>
      <p:pic>
        <p:nvPicPr>
          <p:cNvPr id="1026" name="Picture 2" descr="https://encrypted-tbn0.gstatic.com/images?q=tbn:ANd9GcSgbIDsZC_6x3QKkdQnp5QOiM5JnGQW78RsVTTsVGbWSHrr3ONb78l2TeSm">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228599"/>
            <a:ext cx="2895600" cy="1027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64079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3999" cy="6858000"/>
          </a:xfrm>
        </p:spPr>
      </p:pic>
      <p:sp>
        <p:nvSpPr>
          <p:cNvPr id="4" name="Text Placeholder 3"/>
          <p:cNvSpPr>
            <a:spLocks noGrp="1"/>
          </p:cNvSpPr>
          <p:nvPr>
            <p:ph type="body" sz="quarter" idx="10"/>
          </p:nvPr>
        </p:nvSpPr>
        <p:spPr/>
        <p:txBody>
          <a:bodyPr/>
          <a:lstStyle/>
          <a:p>
            <a:pPr algn="ctr"/>
            <a:endParaRPr lang="en-US" sz="3200" b="1" dirty="0">
              <a:solidFill>
                <a:schemeClr val="bg1"/>
              </a:solidFill>
            </a:endParaRPr>
          </a:p>
        </p:txBody>
      </p:sp>
    </p:spTree>
    <p:extLst>
      <p:ext uri="{BB962C8B-B14F-4D97-AF65-F5344CB8AC3E}">
        <p14:creationId xmlns:p14="http://schemas.microsoft.com/office/powerpoint/2010/main" val="29545015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p:spPr>
      </p:pic>
      <p:sp>
        <p:nvSpPr>
          <p:cNvPr id="4" name="Text Placeholder 3"/>
          <p:cNvSpPr>
            <a:spLocks noGrp="1"/>
          </p:cNvSpPr>
          <p:nvPr>
            <p:ph type="body" sz="quarter" idx="10"/>
          </p:nvPr>
        </p:nvSpPr>
        <p:spPr>
          <a:xfrm>
            <a:off x="457200" y="509666"/>
            <a:ext cx="7315200" cy="599606"/>
          </a:xfrm>
        </p:spPr>
        <p:txBody>
          <a:bodyPr/>
          <a:lstStyle/>
          <a:p>
            <a:endParaRPr lang="en-US" dirty="0"/>
          </a:p>
        </p:txBody>
      </p:sp>
    </p:spTree>
    <p:extLst>
      <p:ext uri="{BB962C8B-B14F-4D97-AF65-F5344CB8AC3E}">
        <p14:creationId xmlns:p14="http://schemas.microsoft.com/office/powerpoint/2010/main" val="21940606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endParaRPr/>
          </a:p>
        </p:txBody>
      </p:sp>
      <p:sp>
        <p:nvSpPr>
          <p:cNvPr id="68610" name="Text Placeholder 3"/>
          <p:cNvSpPr>
            <a:spLocks noGrp="1"/>
          </p:cNvSpPr>
          <p:nvPr>
            <p:ph type="body" sz="quarter" idx="10"/>
          </p:nvPr>
        </p:nvSpPr>
        <p:spPr/>
        <p:txBody>
          <a:bodyPr/>
          <a:lstStyle/>
          <a:p>
            <a:endParaRPr smtClean="0"/>
          </a:p>
        </p:txBody>
      </p:sp>
      <p:pic>
        <p:nvPicPr>
          <p:cNvPr id="68611" name="Picture 2"/>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tretch>
            <a:fillRect/>
          </a:stretch>
        </p:blipFill>
        <p:spPr>
          <a:xfrm>
            <a:off x="0" y="4167"/>
            <a:ext cx="9132888" cy="6849665"/>
          </a:xfrm>
        </p:spPr>
      </p:pic>
      <p:sp>
        <p:nvSpPr>
          <p:cNvPr id="6" name="Title 1"/>
          <p:cNvSpPr txBox="1">
            <a:spLocks/>
          </p:cNvSpPr>
          <p:nvPr/>
        </p:nvSpPr>
        <p:spPr>
          <a:xfrm>
            <a:off x="245425" y="6016813"/>
            <a:ext cx="8229600" cy="563562"/>
          </a:xfrm>
          <a:prstGeom prst="rect">
            <a:avLst/>
          </a:prstGeom>
        </p:spPr>
        <p:txBody>
          <a:bodyPr anchor="ctr"/>
          <a:lstStyle>
            <a:lvl1pPr algn="l" rtl="0" eaLnBrk="0" fontAlgn="base" hangingPunct="0">
              <a:spcBef>
                <a:spcPct val="0"/>
              </a:spcBef>
              <a:spcAft>
                <a:spcPct val="0"/>
              </a:spcAft>
              <a:defRPr lang="en-US" sz="3200" b="1" i="1" kern="1200">
                <a:solidFill>
                  <a:schemeClr val="tx1"/>
                </a:solidFill>
                <a:effectLst>
                  <a:outerShdw blurRad="38100" dist="38100" dir="2700000" algn="tl">
                    <a:srgbClr val="000000">
                      <a:alpha val="43137"/>
                    </a:srgbClr>
                  </a:outerShdw>
                </a:effectLst>
                <a:latin typeface="Georgia" pitchFamily="18" charset="0"/>
                <a:ea typeface="+mj-ea"/>
                <a:cs typeface="+mj-cs"/>
              </a:defRPr>
            </a:lvl1pPr>
            <a:lvl2pPr algn="ctr" rtl="0" eaLnBrk="0" fontAlgn="base" hangingPunct="0">
              <a:spcBef>
                <a:spcPct val="0"/>
              </a:spcBef>
              <a:spcAft>
                <a:spcPct val="0"/>
              </a:spcAft>
              <a:defRPr sz="3200" b="1" i="1">
                <a:solidFill>
                  <a:schemeClr val="tx1"/>
                </a:solidFill>
                <a:latin typeface="Georgia" pitchFamily="18" charset="0"/>
              </a:defRPr>
            </a:lvl2pPr>
            <a:lvl3pPr algn="ctr" rtl="0" eaLnBrk="0" fontAlgn="base" hangingPunct="0">
              <a:spcBef>
                <a:spcPct val="0"/>
              </a:spcBef>
              <a:spcAft>
                <a:spcPct val="0"/>
              </a:spcAft>
              <a:defRPr sz="3200" b="1" i="1">
                <a:solidFill>
                  <a:schemeClr val="tx1"/>
                </a:solidFill>
                <a:latin typeface="Georgia" pitchFamily="18" charset="0"/>
              </a:defRPr>
            </a:lvl3pPr>
            <a:lvl4pPr algn="ctr" rtl="0" eaLnBrk="0" fontAlgn="base" hangingPunct="0">
              <a:spcBef>
                <a:spcPct val="0"/>
              </a:spcBef>
              <a:spcAft>
                <a:spcPct val="0"/>
              </a:spcAft>
              <a:defRPr sz="3200" b="1" i="1">
                <a:solidFill>
                  <a:schemeClr val="tx1"/>
                </a:solidFill>
                <a:latin typeface="Georgia" pitchFamily="18" charset="0"/>
              </a:defRPr>
            </a:lvl4pPr>
            <a:lvl5pPr algn="ctr" rtl="0" eaLnBrk="0" fontAlgn="base" hangingPunct="0">
              <a:spcBef>
                <a:spcPct val="0"/>
              </a:spcBef>
              <a:spcAft>
                <a:spcPct val="0"/>
              </a:spcAft>
              <a:defRPr sz="3200" b="1" i="1">
                <a:solidFill>
                  <a:schemeClr val="tx1"/>
                </a:solidFill>
                <a:latin typeface="Georgia" pitchFamily="18" charset="0"/>
              </a:defRPr>
            </a:lvl5pPr>
            <a:lvl6pPr marL="457200" algn="ctr" rtl="0" fontAlgn="base">
              <a:spcBef>
                <a:spcPct val="0"/>
              </a:spcBef>
              <a:spcAft>
                <a:spcPct val="0"/>
              </a:spcAft>
              <a:defRPr sz="3200" b="1" i="1">
                <a:solidFill>
                  <a:schemeClr val="tx1"/>
                </a:solidFill>
                <a:latin typeface="Georgia" pitchFamily="18" charset="0"/>
              </a:defRPr>
            </a:lvl6pPr>
            <a:lvl7pPr marL="914400" algn="ctr" rtl="0" fontAlgn="base">
              <a:spcBef>
                <a:spcPct val="0"/>
              </a:spcBef>
              <a:spcAft>
                <a:spcPct val="0"/>
              </a:spcAft>
              <a:defRPr sz="3200" b="1" i="1">
                <a:solidFill>
                  <a:schemeClr val="tx1"/>
                </a:solidFill>
                <a:latin typeface="Georgia" pitchFamily="18" charset="0"/>
              </a:defRPr>
            </a:lvl7pPr>
            <a:lvl8pPr marL="1371600" algn="ctr" rtl="0" fontAlgn="base">
              <a:spcBef>
                <a:spcPct val="0"/>
              </a:spcBef>
              <a:spcAft>
                <a:spcPct val="0"/>
              </a:spcAft>
              <a:defRPr sz="3200" b="1" i="1">
                <a:solidFill>
                  <a:schemeClr val="tx1"/>
                </a:solidFill>
                <a:latin typeface="Georgia" pitchFamily="18" charset="0"/>
              </a:defRPr>
            </a:lvl8pPr>
            <a:lvl9pPr marL="1828800" algn="ctr" rtl="0" fontAlgn="base">
              <a:spcBef>
                <a:spcPct val="0"/>
              </a:spcBef>
              <a:spcAft>
                <a:spcPct val="0"/>
              </a:spcAft>
              <a:defRPr sz="3200" b="1" i="1">
                <a:solidFill>
                  <a:schemeClr val="tx1"/>
                </a:solidFill>
                <a:latin typeface="Georgia" pitchFamily="18" charset="0"/>
              </a:defRPr>
            </a:lvl9pPr>
          </a:lstStyle>
          <a:p>
            <a:pPr>
              <a:defRPr/>
            </a:pPr>
            <a:r>
              <a:rPr lang="en-US" sz="3600" i="0" dirty="0" smtClean="0">
                <a:solidFill>
                  <a:schemeClr val="bg1"/>
                </a:solidFill>
                <a:effectLst/>
                <a:latin typeface="Century Gothic" panose="020B0502020202020204" pitchFamily="34" charset="0"/>
              </a:rPr>
              <a:t>Oregon Department of Transportation</a:t>
            </a:r>
            <a:endParaRPr lang="en-US" sz="3600" i="0" dirty="0">
              <a:solidFill>
                <a:schemeClr val="bg1"/>
              </a:solidFill>
              <a:effectLst/>
              <a:latin typeface="Century Gothic" panose="020B0502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90600" y="609600"/>
            <a:ext cx="7162800" cy="1981200"/>
          </a:xfrm>
          <a:noFill/>
        </p:spPr>
        <p:txBody>
          <a:bodyPr/>
          <a:lstStyle/>
          <a:p>
            <a:pPr algn="ctr" eaLnBrk="1" hangingPunct="1"/>
            <a:r>
              <a:rPr lang="en-US" sz="4800" dirty="0" smtClean="0"/>
              <a:t>Gregory Hill</a:t>
            </a:r>
            <a:r>
              <a:rPr lang="en-US" sz="4000" dirty="0" smtClean="0"/>
              <a:t/>
            </a:r>
            <a:br>
              <a:rPr lang="en-US" sz="4000" dirty="0" smtClean="0"/>
            </a:br>
            <a:r>
              <a:rPr lang="en-US" dirty="0" smtClean="0"/>
              <a:t>ADOT Chief Auditor</a:t>
            </a:r>
            <a:r>
              <a:rPr lang="en-US" sz="4000" dirty="0" smtClean="0"/>
              <a:t/>
            </a:r>
            <a:br>
              <a:rPr lang="en-US" sz="4000" dirty="0" smtClean="0"/>
            </a:br>
            <a:endParaRPr lang="en-US" sz="3200" b="0" dirty="0" smtClean="0">
              <a:solidFill>
                <a:srgbClr val="821C6B"/>
              </a:solidFill>
            </a:endParaRPr>
          </a:p>
        </p:txBody>
      </p:sp>
      <p:sp>
        <p:nvSpPr>
          <p:cNvPr id="2051" name="Rectangle 3"/>
          <p:cNvSpPr>
            <a:spLocks noGrp="1" noChangeArrowheads="1"/>
          </p:cNvSpPr>
          <p:nvPr>
            <p:ph type="subTitle" idx="1"/>
          </p:nvPr>
        </p:nvSpPr>
        <p:spPr>
          <a:xfrm>
            <a:off x="1295400" y="4572000"/>
            <a:ext cx="6400800" cy="1752600"/>
          </a:xfrm>
          <a:noFill/>
        </p:spPr>
        <p:txBody>
          <a:bodyPr/>
          <a:lstStyle/>
          <a:p>
            <a:pPr eaLnBrk="1" hangingPunct="1"/>
            <a:endParaRPr lang="en-US"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6918" y="4737024"/>
            <a:ext cx="12001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69960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quarter" idx="10"/>
          </p:nvPr>
        </p:nvSpPr>
        <p:spPr/>
        <p:txBody>
          <a:bodyPr/>
          <a:lstStyle/>
          <a:p>
            <a:endParaRPr lang="en-US"/>
          </a:p>
        </p:txBody>
      </p:sp>
      <p:pic>
        <p:nvPicPr>
          <p:cNvPr id="5" name="Picture 2" descr="http://media-cdn.tripadvisor.com/media/photo-s/02/c0/c0/2d/oregon-coast-scenic-railroad.jp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4852" y="269823"/>
            <a:ext cx="8799227" cy="5711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9620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a:p>
        </p:txBody>
      </p:sp>
      <p:pic>
        <p:nvPicPr>
          <p:cNvPr id="4" name="Picture 4" descr="http://www.quotesvalley.com/images/09/throw-your-heart-over-the-fence-and-the-rest-will-follow.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60" y="-157163"/>
            <a:ext cx="9162660" cy="7015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37522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5988" y="1319134"/>
            <a:ext cx="7911324" cy="2630243"/>
          </a:xfrm>
        </p:spPr>
        <p:txBody>
          <a:bodyPr/>
          <a:lstStyle/>
          <a:p>
            <a:r>
              <a:rPr lang="en-US" sz="2800" b="1" dirty="0" smtClean="0"/>
              <a:t>“Seeking </a:t>
            </a:r>
            <a:r>
              <a:rPr lang="en-US" sz="2800" b="1" dirty="0"/>
              <a:t>diversity automatically leads us to excellence, just as focusing on excellence inevitably leads us to diversity</a:t>
            </a:r>
            <a:r>
              <a:rPr lang="en-US" sz="2800" b="1" dirty="0" smtClean="0"/>
              <a:t>.”</a:t>
            </a:r>
            <a:endParaRPr lang="en-US" sz="2800" b="1" dirty="0"/>
          </a:p>
          <a:p>
            <a:endParaRPr lang="en-US" sz="2800" b="1" dirty="0"/>
          </a:p>
          <a:p>
            <a:r>
              <a:rPr lang="en-US" sz="2800" b="1" dirty="0"/>
              <a:t>William C. </a:t>
            </a:r>
            <a:r>
              <a:rPr lang="en-US" sz="2800" b="1" dirty="0" err="1"/>
              <a:t>Steere</a:t>
            </a:r>
            <a:r>
              <a:rPr lang="en-US" sz="2800" b="1" dirty="0"/>
              <a:t> Jr.</a:t>
            </a:r>
            <a:br>
              <a:rPr lang="en-US" sz="2800" b="1" dirty="0"/>
            </a:br>
            <a:r>
              <a:rPr lang="en-US" sz="2800" b="1" dirty="0"/>
              <a:t>Former CEO of Pfizer</a:t>
            </a:r>
          </a:p>
        </p:txBody>
      </p:sp>
    </p:spTree>
    <p:extLst>
      <p:ext uri="{BB962C8B-B14F-4D97-AF65-F5344CB8AC3E}">
        <p14:creationId xmlns:p14="http://schemas.microsoft.com/office/powerpoint/2010/main" val="19715187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Placeholder 1"/>
          <p:cNvSpPr>
            <a:spLocks noGrp="1"/>
          </p:cNvSpPr>
          <p:nvPr>
            <p:ph type="body" sz="quarter" idx="10"/>
          </p:nvPr>
        </p:nvSpPr>
        <p:spPr>
          <a:xfrm>
            <a:off x="4648200" y="1752600"/>
            <a:ext cx="4495800" cy="3581400"/>
          </a:xfrm>
          <a:ln>
            <a:noFill/>
          </a:ln>
        </p:spPr>
        <p:txBody>
          <a:bodyPr anchor="t"/>
          <a:lstStyle/>
          <a:p>
            <a:pPr algn="ctr">
              <a:defRPr/>
            </a:pPr>
            <a:endParaRPr sz="2000" i="1" dirty="0" smtClean="0">
              <a:effectLst>
                <a:outerShdw blurRad="38100" dist="38100" dir="2700000" algn="tl">
                  <a:srgbClr val="000000">
                    <a:alpha val="43137"/>
                  </a:srgbClr>
                </a:outerShdw>
              </a:effectLst>
              <a:latin typeface="Georgia" pitchFamily="18" charset="0"/>
            </a:endParaRPr>
          </a:p>
          <a:p>
            <a:pPr algn="ctr">
              <a:defRPr/>
            </a:pPr>
            <a:r>
              <a:rPr lang="en-US" sz="6000" b="1" dirty="0" smtClean="0"/>
              <a:t>Thank you</a:t>
            </a:r>
          </a:p>
          <a:p>
            <a:pPr algn="ctr">
              <a:defRPr/>
            </a:pPr>
            <a:endParaRPr sz="6000"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3850" y="5886450"/>
            <a:ext cx="12001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391400" cy="808038"/>
          </a:xfrm>
        </p:spPr>
        <p:txBody>
          <a:bodyPr/>
          <a:lstStyle/>
          <a:p>
            <a:r>
              <a:rPr lang="en-US" sz="3200" dirty="0" smtClean="0"/>
              <a:t>Today’s Agenda </a:t>
            </a:r>
            <a:endParaRPr lang="en-US" sz="3200" dirty="0"/>
          </a:p>
        </p:txBody>
      </p:sp>
      <p:sp>
        <p:nvSpPr>
          <p:cNvPr id="3" name="Content Placeholder 2"/>
          <p:cNvSpPr>
            <a:spLocks noGrp="1"/>
          </p:cNvSpPr>
          <p:nvPr>
            <p:ph idx="1"/>
          </p:nvPr>
        </p:nvSpPr>
        <p:spPr>
          <a:xfrm>
            <a:off x="1295400" y="1066800"/>
            <a:ext cx="7391400" cy="5059363"/>
          </a:xfrm>
        </p:spPr>
        <p:txBody>
          <a:bodyPr/>
          <a:lstStyle/>
          <a:p>
            <a:pPr marL="514350" indent="-457200">
              <a:buFont typeface="Wingdings" panose="05000000000000000000" pitchFamily="2" charset="2"/>
              <a:buChar char="Ø"/>
            </a:pPr>
            <a:r>
              <a:rPr lang="en-US" sz="2400" dirty="0" smtClean="0"/>
              <a:t>How ADOT assesses  and fosters diversity in its workforce</a:t>
            </a:r>
          </a:p>
          <a:p>
            <a:pPr marL="514350" indent="-457200">
              <a:buFont typeface="Wingdings" panose="05000000000000000000" pitchFamily="2" charset="2"/>
              <a:buChar char="Ø"/>
            </a:pPr>
            <a:r>
              <a:rPr lang="en-US" sz="2400" dirty="0" smtClean="0"/>
              <a:t>ADOT Audit &amp; Analysis’ Diverse Workforce </a:t>
            </a:r>
          </a:p>
          <a:p>
            <a:pPr marL="514350" indent="-457200">
              <a:buFont typeface="Wingdings" panose="05000000000000000000" pitchFamily="2" charset="2"/>
              <a:buChar char="Ø"/>
            </a:pPr>
            <a:r>
              <a:rPr lang="en-US" sz="2400" dirty="0" smtClean="0"/>
              <a:t>Managing the diverse work force </a:t>
            </a:r>
          </a:p>
          <a:p>
            <a:pPr marL="57150" indent="0">
              <a:buNone/>
            </a:pPr>
            <a:endParaRPr lang="en-US" dirty="0" smtClean="0"/>
          </a:p>
          <a:p>
            <a:pPr marL="57150" indent="0">
              <a:buNone/>
            </a:pPr>
            <a:endParaRPr lang="en-US" dirty="0" smtClean="0"/>
          </a:p>
          <a:p>
            <a:pPr marL="57150" indent="0">
              <a:buNone/>
            </a:pPr>
            <a:endParaRPr lang="en-US" dirty="0" smtClean="0"/>
          </a:p>
          <a:p>
            <a:pPr marL="57150" indent="0">
              <a:buNone/>
            </a:pPr>
            <a:endParaRPr lang="en-US" dirty="0" smtClean="0"/>
          </a:p>
          <a:p>
            <a:pPr marL="57150" indent="0">
              <a:buNone/>
            </a:pPr>
            <a:endParaRPr lang="en-US" dirty="0" smtClean="0"/>
          </a:p>
          <a:p>
            <a:pPr marL="57150" indent="0">
              <a:buNone/>
            </a:pPr>
            <a:endParaRPr lang="en-US" dirty="0" smtClean="0"/>
          </a:p>
          <a:p>
            <a:endParaRPr lang="en-US" dirty="0" smtClean="0"/>
          </a:p>
        </p:txBody>
      </p:sp>
    </p:spTree>
    <p:extLst>
      <p:ext uri="{BB962C8B-B14F-4D97-AF65-F5344CB8AC3E}">
        <p14:creationId xmlns:p14="http://schemas.microsoft.com/office/powerpoint/2010/main" val="2832925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7391400" cy="1066800"/>
          </a:xfrm>
        </p:spPr>
        <p:txBody>
          <a:bodyPr/>
          <a:lstStyle/>
          <a:p>
            <a:r>
              <a:rPr lang="en-US" sz="3200" dirty="0" smtClean="0"/>
              <a:t>ADOT: Actively Monitors &amp; Fosters Diversity    </a:t>
            </a:r>
            <a:endParaRPr lang="en-US" sz="3200" dirty="0"/>
          </a:p>
        </p:txBody>
      </p:sp>
      <p:sp>
        <p:nvSpPr>
          <p:cNvPr id="3" name="Content Placeholder 2"/>
          <p:cNvSpPr>
            <a:spLocks noGrp="1"/>
          </p:cNvSpPr>
          <p:nvPr>
            <p:ph idx="1"/>
          </p:nvPr>
        </p:nvSpPr>
        <p:spPr>
          <a:xfrm>
            <a:off x="1219200" y="1371600"/>
            <a:ext cx="7391400" cy="4724400"/>
          </a:xfrm>
        </p:spPr>
        <p:txBody>
          <a:bodyPr/>
          <a:lstStyle/>
          <a:p>
            <a:pPr marL="342900" lvl="1" indent="-342900">
              <a:buFont typeface="Wingdings" pitchFamily="2" charset="2"/>
              <a:buChar char="Ø"/>
            </a:pPr>
            <a:r>
              <a:rPr lang="en-US" dirty="0" smtClean="0">
                <a:latin typeface="+mj-lt"/>
              </a:rPr>
              <a:t>Hiring goals consider most recent </a:t>
            </a:r>
            <a:r>
              <a:rPr lang="en-US" dirty="0">
                <a:latin typeface="+mj-lt"/>
              </a:rPr>
              <a:t>U.S. Census of </a:t>
            </a:r>
            <a:r>
              <a:rPr lang="en-US" dirty="0" smtClean="0">
                <a:latin typeface="+mj-lt"/>
              </a:rPr>
              <a:t>available workforce within specific job classifications</a:t>
            </a:r>
          </a:p>
          <a:p>
            <a:pPr marL="742950" lvl="2" indent="-342900">
              <a:buFont typeface="Arial" panose="020B0604020202020204" pitchFamily="34" charset="0"/>
              <a:buChar char="•"/>
            </a:pPr>
            <a:r>
              <a:rPr lang="en-US" dirty="0" smtClean="0"/>
              <a:t>Incorporate in Affirmative Action Plan  </a:t>
            </a:r>
            <a:endParaRPr lang="en-US" dirty="0"/>
          </a:p>
          <a:p>
            <a:pPr>
              <a:buFont typeface="Wingdings" panose="05000000000000000000" pitchFamily="2" charset="2"/>
              <a:buChar char="Ø"/>
            </a:pPr>
            <a:r>
              <a:rPr lang="en-US" dirty="0" smtClean="0">
                <a:latin typeface="+mj-lt"/>
              </a:rPr>
              <a:t>Annual assessment of workforce diversity</a:t>
            </a:r>
          </a:p>
          <a:p>
            <a:pPr marL="742950" lvl="2" indent="-342900">
              <a:buFont typeface="Arial" panose="020B0604020202020204" pitchFamily="34" charset="0"/>
              <a:buChar char="•"/>
            </a:pPr>
            <a:r>
              <a:rPr lang="en-US" dirty="0" smtClean="0"/>
              <a:t>Measured against affirmative action </a:t>
            </a:r>
          </a:p>
          <a:p>
            <a:pPr marL="742950" lvl="2" indent="-342900">
              <a:buFont typeface="Arial" panose="020B0604020202020204" pitchFamily="34" charset="0"/>
              <a:buChar char="•"/>
            </a:pPr>
            <a:r>
              <a:rPr lang="en-US" dirty="0" smtClean="0"/>
              <a:t>Reported annually: </a:t>
            </a:r>
            <a:r>
              <a:rPr lang="en-US" dirty="0"/>
              <a:t>w</a:t>
            </a:r>
            <a:r>
              <a:rPr lang="en-US" dirty="0" smtClean="0"/>
              <a:t>orkforce analysis to assess </a:t>
            </a:r>
            <a:r>
              <a:rPr lang="en-US" dirty="0"/>
              <a:t>d</a:t>
            </a:r>
            <a:r>
              <a:rPr lang="en-US" dirty="0" smtClean="0"/>
              <a:t>iversity</a:t>
            </a:r>
          </a:p>
          <a:p>
            <a:pPr marL="342900" lvl="1" indent="-342900">
              <a:buFont typeface="Wingdings" panose="05000000000000000000" pitchFamily="2" charset="2"/>
              <a:buChar char="Ø"/>
            </a:pPr>
            <a:r>
              <a:rPr lang="en-US" dirty="0" smtClean="0"/>
              <a:t>Establish and foster training and apprenticeship programs </a:t>
            </a:r>
          </a:p>
          <a:p>
            <a:pPr marL="342900" lvl="1" indent="-342900">
              <a:buFont typeface="Wingdings" panose="05000000000000000000" pitchFamily="2" charset="2"/>
              <a:buChar char="Ø"/>
            </a:pPr>
            <a:r>
              <a:rPr lang="en-US" dirty="0" smtClean="0"/>
              <a:t>Encourage and foster diversity in contracted workforce</a:t>
            </a:r>
          </a:p>
          <a:p>
            <a:pPr marL="342900" lvl="1" indent="-342900">
              <a:buFont typeface="Wingdings" panose="05000000000000000000" pitchFamily="2" charset="2"/>
              <a:buChar char="Ø"/>
            </a:pPr>
            <a:r>
              <a:rPr lang="en-US" dirty="0" smtClean="0"/>
              <a:t>Work with community groups to recruit for diversity</a:t>
            </a:r>
          </a:p>
          <a:p>
            <a:pPr lvl="1"/>
            <a:r>
              <a:rPr lang="en-US" dirty="0" smtClean="0"/>
              <a:t> </a:t>
            </a:r>
            <a:endParaRPr lang="en-US" dirty="0"/>
          </a:p>
          <a:p>
            <a:pPr marL="0" indent="0">
              <a:buNone/>
            </a:pPr>
            <a:endParaRPr lang="en-US" i="1" u="sng" dirty="0">
              <a:solidFill>
                <a:srgbClr val="FF0000"/>
              </a:solidFill>
            </a:endParaRPr>
          </a:p>
        </p:txBody>
      </p:sp>
    </p:spTree>
    <p:extLst>
      <p:ext uri="{BB962C8B-B14F-4D97-AF65-F5344CB8AC3E}">
        <p14:creationId xmlns:p14="http://schemas.microsoft.com/office/powerpoint/2010/main" val="1046630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04800"/>
            <a:ext cx="7391400" cy="1066800"/>
          </a:xfrm>
        </p:spPr>
        <p:txBody>
          <a:bodyPr/>
          <a:lstStyle/>
          <a:p>
            <a:r>
              <a:rPr lang="en-US" sz="3200" dirty="0" smtClean="0"/>
              <a:t>Audit &amp; Analysis Diverse Workforce </a:t>
            </a:r>
            <a:endParaRPr lang="en-US" sz="3200" dirty="0"/>
          </a:p>
        </p:txBody>
      </p:sp>
      <p:sp>
        <p:nvSpPr>
          <p:cNvPr id="3" name="Content Placeholder 2"/>
          <p:cNvSpPr>
            <a:spLocks noGrp="1"/>
          </p:cNvSpPr>
          <p:nvPr>
            <p:ph idx="1"/>
          </p:nvPr>
        </p:nvSpPr>
        <p:spPr>
          <a:xfrm>
            <a:off x="1219200" y="1447800"/>
            <a:ext cx="7391400" cy="4221163"/>
          </a:xfrm>
        </p:spPr>
        <p:txBody>
          <a:bodyPr/>
          <a:lstStyle/>
          <a:p>
            <a:pPr>
              <a:buFont typeface="Wingdings" panose="05000000000000000000" pitchFamily="2" charset="2"/>
              <a:buChar char="Ø"/>
            </a:pPr>
            <a:r>
              <a:rPr lang="en-US" sz="2400" dirty="0" smtClean="0"/>
              <a:t>Multiple nationalities and ethnicities represented in ADOT Audit, Past &amp; Present</a:t>
            </a:r>
          </a:p>
          <a:p>
            <a:pPr marL="800100" lvl="1" indent="-342900">
              <a:buFont typeface="Arial" panose="020B0604020202020204" pitchFamily="34" charset="0"/>
              <a:buChar char="•"/>
            </a:pPr>
            <a:r>
              <a:rPr lang="en-US" sz="2000" dirty="0" smtClean="0"/>
              <a:t>Russian, Dominican Republic, Mexican-American, African-American, Chinese, Nigerian, Native- American, Indian, Filipino </a:t>
            </a:r>
          </a:p>
          <a:p>
            <a:pPr marL="800100" lvl="1" indent="-342900">
              <a:buFont typeface="Arial" panose="020B0604020202020204" pitchFamily="34" charset="0"/>
              <a:buChar char="•"/>
            </a:pPr>
            <a:r>
              <a:rPr lang="en-US" sz="2000" dirty="0" smtClean="0"/>
              <a:t>A gift of different view points </a:t>
            </a:r>
          </a:p>
          <a:p>
            <a:pPr marL="800100" lvl="1" indent="-342900">
              <a:buFont typeface="Arial" panose="020B0604020202020204" pitchFamily="34" charset="0"/>
              <a:buChar char="•"/>
            </a:pPr>
            <a:r>
              <a:rPr lang="en-US" sz="2000" dirty="0" smtClean="0"/>
              <a:t>About 51% women, and about 32% under represented ethnic groups </a:t>
            </a:r>
          </a:p>
          <a:p>
            <a:pPr marL="800100" lvl="1" indent="-342900">
              <a:buFont typeface="Arial" panose="020B0604020202020204" pitchFamily="34" charset="0"/>
              <a:buChar char="•"/>
            </a:pPr>
            <a:r>
              <a:rPr lang="en-US" sz="2000" dirty="0" smtClean="0"/>
              <a:t>Audit has 10 Leadership positions of which four (40%) are filled by women</a:t>
            </a:r>
          </a:p>
          <a:p>
            <a:pPr marL="457200" lvl="1" indent="0"/>
            <a:endParaRPr lang="en-US" dirty="0" smtClean="0"/>
          </a:p>
          <a:p>
            <a:pPr marL="800100" lvl="1" indent="-342900">
              <a:buFont typeface="Arial" panose="020B0604020202020204" pitchFamily="34" charset="0"/>
              <a:buChar char="•"/>
            </a:pPr>
            <a:endParaRPr lang="en-US" dirty="0" smtClean="0"/>
          </a:p>
          <a:p>
            <a:pPr marL="800100" lvl="1" indent="-342900">
              <a:buFont typeface="Arial" panose="020B0604020202020204" pitchFamily="34" charset="0"/>
              <a:buChar char="•"/>
            </a:pPr>
            <a:endParaRPr lang="en-US" dirty="0" smtClean="0"/>
          </a:p>
          <a:p>
            <a:pPr lvl="1"/>
            <a:r>
              <a:rPr lang="en-US" dirty="0" smtClean="0"/>
              <a:t> </a:t>
            </a:r>
            <a:endParaRPr lang="en-US" dirty="0"/>
          </a:p>
          <a:p>
            <a:pPr marL="0" indent="0">
              <a:buNone/>
            </a:pPr>
            <a:endParaRPr lang="en-US" i="1" u="sng" dirty="0">
              <a:solidFill>
                <a:srgbClr val="FF0000"/>
              </a:solidFill>
            </a:endParaRPr>
          </a:p>
        </p:txBody>
      </p:sp>
    </p:spTree>
    <p:extLst>
      <p:ext uri="{BB962C8B-B14F-4D97-AF65-F5344CB8AC3E}">
        <p14:creationId xmlns:p14="http://schemas.microsoft.com/office/powerpoint/2010/main" val="840766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Managing the Diverse Workforce </a:t>
            </a:r>
            <a:endParaRPr lang="en-US" sz="3200"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Consistency and Fairness  </a:t>
            </a:r>
          </a:p>
          <a:p>
            <a:pPr marL="800100" lvl="1" indent="-342900">
              <a:buFont typeface="Arial" panose="020B0604020202020204" pitchFamily="34" charset="0"/>
              <a:buChar char="•"/>
            </a:pPr>
            <a:r>
              <a:rPr lang="en-US" dirty="0" smtClean="0"/>
              <a:t>Establish work expectations up front and </a:t>
            </a:r>
            <a:r>
              <a:rPr lang="en-US" i="1" u="sng" dirty="0" smtClean="0"/>
              <a:t>BE CONSISTENT</a:t>
            </a:r>
            <a:r>
              <a:rPr lang="en-US" dirty="0" smtClean="0"/>
              <a:t> in applying them! </a:t>
            </a:r>
          </a:p>
          <a:p>
            <a:pPr marL="800100" lvl="1" indent="-342900">
              <a:buFont typeface="Arial" panose="020B0604020202020204" pitchFamily="34" charset="0"/>
              <a:buChar char="•"/>
            </a:pPr>
            <a:r>
              <a:rPr lang="en-US" dirty="0" smtClean="0"/>
              <a:t>Take allegations seriously </a:t>
            </a:r>
          </a:p>
          <a:p>
            <a:pPr marL="800100" lvl="1" indent="-342900">
              <a:buFont typeface="Arial" panose="020B0604020202020204" pitchFamily="34" charset="0"/>
              <a:buChar char="•"/>
            </a:pPr>
            <a:r>
              <a:rPr lang="en-US" dirty="0" smtClean="0"/>
              <a:t>Study your organization’s anti discrimination and harassment polices and administer them fairly</a:t>
            </a:r>
          </a:p>
          <a:p>
            <a:pPr marL="800100" lvl="1" indent="-342900">
              <a:buFont typeface="Arial" panose="020B0604020202020204" pitchFamily="34" charset="0"/>
              <a:buChar char="•"/>
            </a:pPr>
            <a:r>
              <a:rPr lang="en-US" dirty="0" smtClean="0"/>
              <a:t>It is the </a:t>
            </a:r>
            <a:r>
              <a:rPr lang="en-US" i="1" u="sng" dirty="0" smtClean="0"/>
              <a:t>RIGHT</a:t>
            </a:r>
            <a:r>
              <a:rPr lang="en-US" u="sng" dirty="0" smtClean="0"/>
              <a:t> </a:t>
            </a:r>
            <a:r>
              <a:rPr lang="en-US" dirty="0" smtClean="0"/>
              <a:t>thing to do!</a:t>
            </a:r>
          </a:p>
          <a:p>
            <a:pPr marL="800100" lvl="1" indent="-342900">
              <a:buFont typeface="Arial" panose="020B0604020202020204" pitchFamily="34" charset="0"/>
              <a:buChar char="•"/>
            </a:pPr>
            <a:r>
              <a:rPr lang="en-US" dirty="0" smtClean="0"/>
              <a:t>Result: you have  a more effective and professional workforce and you comply with the law. </a:t>
            </a:r>
            <a:endParaRPr lang="en-US" dirty="0"/>
          </a:p>
        </p:txBody>
      </p:sp>
    </p:spTree>
    <p:extLst>
      <p:ext uri="{BB962C8B-B14F-4D97-AF65-F5344CB8AC3E}">
        <p14:creationId xmlns:p14="http://schemas.microsoft.com/office/powerpoint/2010/main" val="389261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46000">
              <a:srgbClr val="44448C">
                <a:lumMod val="100000"/>
              </a:srgbClr>
            </a:gs>
            <a:gs pos="81000">
              <a:schemeClr val="accent1">
                <a:lumMod val="45000"/>
                <a:lumOff val="55000"/>
              </a:schemeClr>
            </a:gs>
            <a:gs pos="83000">
              <a:schemeClr val="accent1">
                <a:lumMod val="45000"/>
                <a:lumOff val="55000"/>
              </a:schemeClr>
            </a:gs>
            <a:gs pos="99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8" name="Title 7"/>
          <p:cNvSpPr>
            <a:spLocks noGrp="1"/>
          </p:cNvSpPr>
          <p:nvPr>
            <p:ph type="ctrTitle"/>
          </p:nvPr>
        </p:nvSpPr>
        <p:spPr>
          <a:xfrm>
            <a:off x="1143000" y="1304143"/>
            <a:ext cx="6858000" cy="4257207"/>
          </a:xfrm>
          <a:solidFill>
            <a:schemeClr val="accent1">
              <a:lumMod val="60000"/>
              <a:lumOff val="40000"/>
            </a:schemeClr>
          </a:solidFill>
        </p:spPr>
        <p:style>
          <a:lnRef idx="2">
            <a:schemeClr val="dk1"/>
          </a:lnRef>
          <a:fillRef idx="1">
            <a:schemeClr val="lt1"/>
          </a:fillRef>
          <a:effectRef idx="0">
            <a:schemeClr val="dk1"/>
          </a:effectRef>
          <a:fontRef idx="minor">
            <a:schemeClr val="dk1"/>
          </a:fontRef>
        </p:style>
        <p:txBody>
          <a:bodyPr>
            <a:normAutofit/>
          </a:bodyPr>
          <a:lstStyle/>
          <a:p>
            <a:r>
              <a:rPr lang="en-US" sz="4800" b="1" dirty="0" smtClean="0">
                <a:effectLst>
                  <a:outerShdw blurRad="38100" dist="38100" dir="2700000" algn="tl">
                    <a:srgbClr val="000000">
                      <a:alpha val="43137"/>
                    </a:srgbClr>
                  </a:outerShdw>
                </a:effectLst>
              </a:rPr>
              <a:t>Sandeep Garg</a:t>
            </a:r>
            <a:br>
              <a:rPr lang="en-US" sz="4800" b="1" dirty="0" smtClean="0">
                <a:effectLst>
                  <a:outerShdw blurRad="38100" dist="38100" dir="2700000" algn="tl">
                    <a:srgbClr val="000000">
                      <a:alpha val="43137"/>
                    </a:srgbClr>
                  </a:outerShdw>
                </a:effectLst>
              </a:rPr>
            </a:br>
            <a:r>
              <a:rPr lang="en-US" sz="3600" b="1" dirty="0"/>
              <a:t>NDOT Chief Auditor</a:t>
            </a:r>
            <a:br>
              <a:rPr lang="en-US" sz="3600" b="1" dirty="0"/>
            </a:br>
            <a:r>
              <a:rPr lang="en-US" sz="4800" b="1" dirty="0" smtClean="0">
                <a:effectLst>
                  <a:outerShdw blurRad="38100" dist="38100" dir="2700000" algn="tl">
                    <a:srgbClr val="000000">
                      <a:alpha val="43137"/>
                    </a:srgbClr>
                  </a:outerShdw>
                </a:effectLst>
              </a:rPr>
              <a:t/>
            </a:r>
            <a:br>
              <a:rPr lang="en-US" sz="4800" b="1" dirty="0" smtClean="0">
                <a:effectLst>
                  <a:outerShdw blurRad="38100" dist="38100" dir="2700000" algn="tl">
                    <a:srgbClr val="000000">
                      <a:alpha val="43137"/>
                    </a:srgbClr>
                  </a:outerShdw>
                </a:effectLst>
              </a:rPr>
            </a:br>
            <a:endParaRPr lang="en-US" sz="4800" b="1" dirty="0">
              <a:effectLst>
                <a:outerShdw blurRad="38100" dist="38100" dir="2700000" algn="tl">
                  <a:srgbClr val="000000">
                    <a:alpha val="43137"/>
                  </a:srgbClr>
                </a:outerShdw>
              </a:effectLst>
            </a:endParaRPr>
          </a:p>
        </p:txBody>
      </p:sp>
      <p:sp>
        <p:nvSpPr>
          <p:cNvPr id="9" name="Subtitle 8"/>
          <p:cNvSpPr>
            <a:spLocks noGrp="1"/>
          </p:cNvSpPr>
          <p:nvPr>
            <p:ph type="subTitle" idx="1"/>
          </p:nvPr>
        </p:nvSpPr>
        <p:spPr>
          <a:xfrm>
            <a:off x="1237786" y="3602038"/>
            <a:ext cx="6763215" cy="829534"/>
          </a:xfrm>
        </p:spPr>
        <p:txBody>
          <a:bodyPr>
            <a:normAutofit/>
          </a:bodyPr>
          <a:lstStyle/>
          <a:p>
            <a:endParaRPr lang="en-US" sz="3600" b="1"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088" y="5989641"/>
            <a:ext cx="885825" cy="657225"/>
          </a:xfrm>
          <a:prstGeom prst="rect">
            <a:avLst/>
          </a:prstGeom>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39116" y="5756490"/>
            <a:ext cx="12001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9134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46000">
              <a:srgbClr val="44448C">
                <a:lumMod val="100000"/>
              </a:srgbClr>
            </a:gs>
            <a:gs pos="81000">
              <a:schemeClr val="accent1">
                <a:lumMod val="45000"/>
                <a:lumOff val="55000"/>
              </a:schemeClr>
            </a:gs>
            <a:gs pos="83000">
              <a:schemeClr val="accent1">
                <a:lumMod val="45000"/>
                <a:lumOff val="55000"/>
              </a:schemeClr>
            </a:gs>
            <a:gs pos="99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8" name="Title 7"/>
          <p:cNvSpPr>
            <a:spLocks noGrp="1"/>
          </p:cNvSpPr>
          <p:nvPr>
            <p:ph type="ctrTitle"/>
          </p:nvPr>
        </p:nvSpPr>
        <p:spPr>
          <a:xfrm>
            <a:off x="1143000" y="1349115"/>
            <a:ext cx="6858000" cy="4197246"/>
          </a:xfrm>
          <a:solidFill>
            <a:schemeClr val="accent1">
              <a:lumMod val="60000"/>
              <a:lumOff val="40000"/>
            </a:schemeClr>
          </a:solidFill>
        </p:spPr>
        <p:style>
          <a:lnRef idx="2">
            <a:schemeClr val="dk1"/>
          </a:lnRef>
          <a:fillRef idx="1">
            <a:schemeClr val="lt1"/>
          </a:fillRef>
          <a:effectRef idx="0">
            <a:schemeClr val="dk1"/>
          </a:effectRef>
          <a:fontRef idx="minor">
            <a:schemeClr val="dk1"/>
          </a:fontRef>
        </p:style>
        <p:txBody>
          <a:bodyPr>
            <a:normAutofit/>
          </a:bodyPr>
          <a:lstStyle/>
          <a:p>
            <a:r>
              <a:rPr lang="en-US" sz="4800" b="1" dirty="0" smtClean="0">
                <a:effectLst>
                  <a:outerShdw blurRad="38100" dist="38100" dir="2700000" algn="tl">
                    <a:srgbClr val="000000">
                      <a:alpha val="43137"/>
                    </a:srgbClr>
                  </a:outerShdw>
                </a:effectLst>
              </a:rPr>
              <a:t>Management Styles Between the USA and India and Some Differences</a:t>
            </a:r>
            <a:endParaRPr lang="en-US" sz="4800" b="1" dirty="0">
              <a:effectLst>
                <a:outerShdw blurRad="38100" dist="38100" dir="2700000" algn="tl">
                  <a:srgbClr val="000000">
                    <a:alpha val="43137"/>
                  </a:srgbClr>
                </a:outerShdw>
              </a:effectLst>
            </a:endParaRPr>
          </a:p>
        </p:txBody>
      </p:sp>
      <p:sp>
        <p:nvSpPr>
          <p:cNvPr id="9" name="Subtitle 8"/>
          <p:cNvSpPr>
            <a:spLocks noGrp="1"/>
          </p:cNvSpPr>
          <p:nvPr>
            <p:ph type="subTitle" idx="1"/>
          </p:nvPr>
        </p:nvSpPr>
        <p:spPr>
          <a:xfrm>
            <a:off x="1237786" y="3602038"/>
            <a:ext cx="6763215" cy="1839392"/>
          </a:xfrm>
        </p:spPr>
        <p:txBody>
          <a:bodyPr/>
          <a:lstStyle/>
          <a:p>
            <a:endParaRPr lang="en-US"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088" y="5989641"/>
            <a:ext cx="885825" cy="657225"/>
          </a:xfrm>
          <a:prstGeom prst="rect">
            <a:avLst/>
          </a:prstGeom>
        </p:spPr>
      </p:pic>
    </p:spTree>
    <p:extLst>
      <p:ext uri="{BB962C8B-B14F-4D97-AF65-F5344CB8AC3E}">
        <p14:creationId xmlns:p14="http://schemas.microsoft.com/office/powerpoint/2010/main" val="22906909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56000">
              <a:srgbClr val="44448C"/>
            </a:gs>
            <a:gs pos="83000">
              <a:schemeClr val="accent1">
                <a:lumMod val="45000"/>
                <a:lumOff val="55000"/>
              </a:schemeClr>
            </a:gs>
            <a:gs pos="9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75807" y="1304144"/>
            <a:ext cx="6645883" cy="4287187"/>
          </a:xfrm>
          <a:solidFill>
            <a:schemeClr val="accent1">
              <a:lumMod val="60000"/>
              <a:lumOff val="40000"/>
            </a:schemeClr>
          </a:solidFill>
          <a:ln>
            <a:solidFill>
              <a:schemeClr val="tx1"/>
            </a:solidFill>
          </a:ln>
        </p:spPr>
        <p:txBody>
          <a:bodyPr/>
          <a:lstStyle/>
          <a:p>
            <a:r>
              <a:rPr lang="en-US" sz="4800" b="1" dirty="0" smtClean="0">
                <a:effectLst>
                  <a:outerShdw blurRad="38100" dist="38100" dir="2700000" algn="tl">
                    <a:srgbClr val="000000">
                      <a:alpha val="43137"/>
                    </a:srgbClr>
                  </a:outerShdw>
                </a:effectLst>
              </a:rPr>
              <a:t>What Kind of Challenges Do I Face When Managing Employees With Different Cultures </a:t>
            </a:r>
            <a:endParaRPr lang="en-US" sz="48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895" y="5946226"/>
            <a:ext cx="885825" cy="657225"/>
          </a:xfrm>
          <a:prstGeom prst="rect">
            <a:avLst/>
          </a:prstGeom>
        </p:spPr>
      </p:pic>
    </p:spTree>
    <p:extLst>
      <p:ext uri="{BB962C8B-B14F-4D97-AF65-F5344CB8AC3E}">
        <p14:creationId xmlns:p14="http://schemas.microsoft.com/office/powerpoint/2010/main" val="17141489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blipFill rotWithShape="1">
          <a:blip xmlns:r="http://schemas.openxmlformats.org/officeDocument/2006/relationships" r:embed="rId1"/>
          <a:stretch>
            <a:fillRect/>
          </a:stretch>
        </a:blipFill>
      </a:spPr>
      <a:bodyPr rtlCol="0" anchor="ctr"/>
      <a:lstStyle>
        <a:defPPr algn="ctr">
          <a:defRPr/>
        </a:defPPr>
      </a:lstStyle>
      <a:style>
        <a:lnRef idx="2">
          <a:schemeClr val="lt2">
            <a:hueOff val="0"/>
            <a:satOff val="0"/>
            <a:lumOff val="0"/>
            <a:alphaOff val="0"/>
          </a:schemeClr>
        </a:lnRef>
        <a:fillRef idx="1">
          <a:scrgbClr r="0" g="0" b="0"/>
        </a:fillRef>
        <a:effectRef idx="0">
          <a:schemeClr val="dk2">
            <a:tint val="50000"/>
            <a:hueOff val="0"/>
            <a:satOff val="0"/>
            <a:lumOff val="0"/>
            <a:alphaOff val="0"/>
          </a:schemeClr>
        </a:effectRef>
        <a:fontRef idx="minor">
          <a:schemeClr val="lt2">
            <a:hueOff val="0"/>
            <a:satOff val="0"/>
            <a:lumOff val="0"/>
            <a:alphaOff val="0"/>
          </a:schemeClr>
        </a:fontRef>
      </a:style>
    </a:spDef>
  </a:objectDefaults>
  <a:extraClrSchemeLst/>
</a:theme>
</file>

<file path=ppt/theme/theme2.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3.xml><?xml version="1.0" encoding="utf-8"?>
<a:theme xmlns:a="http://schemas.openxmlformats.org/drawingml/2006/main" name="ADOT PPT Template">
  <a:themeElements>
    <a:clrScheme name="ADOT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DOT PPT Templat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DOT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DOT PP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DOT PP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DOT PP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DOT PP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DOT PP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DOT PP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DOT PP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DOT PP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DOT PP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DOT PP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DOT PP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79EA759527DEC4DADC846E1DB294FD5" ma:contentTypeVersion="7" ma:contentTypeDescription="Create a new document." ma:contentTypeScope="" ma:versionID="ba8ef04efd71dbfcd953650c6b5819df">
  <xsd:schema xmlns:xsd="http://www.w3.org/2001/XMLSchema" xmlns:xs="http://www.w3.org/2001/XMLSchema" xmlns:p="http://schemas.microsoft.com/office/2006/metadata/properties" xmlns:ns1="http://schemas.microsoft.com/sharepoint/v3" xmlns:ns2="db11a12f-7ae8-42f7-b599-83127f770599" targetNamespace="http://schemas.microsoft.com/office/2006/metadata/properties" ma:root="true" ma:fieldsID="0b04b69693391b4862c7e6736635bf61" ns1:_="" ns2:_="">
    <xsd:import namespace="http://schemas.microsoft.com/sharepoint/v3"/>
    <xsd:import namespace="db11a12f-7ae8-42f7-b599-83127f770599"/>
    <xsd:element name="properties">
      <xsd:complexType>
        <xsd:sequence>
          <xsd:element name="documentManagement">
            <xsd:complexType>
              <xsd:all>
                <xsd:element ref="ns1:PublishingStartDate" minOccurs="0"/>
                <xsd:element ref="ns1:PublishingExpirationDate" minOccurs="0"/>
                <xsd:element ref="ns2:Abstract" minOccurs="0"/>
                <xsd:element ref="ns2:DatePosted" minOccurs="0"/>
                <xsd:element ref="ns2:DocumentKeywords" minOccurs="0"/>
                <xsd:element ref="ns2:DocumentNotes" minOccurs="0"/>
                <xsd:element ref="ns2:DocumentCategory" minOccurs="0"/>
                <xsd:element ref="ns2:Committe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b11a12f-7ae8-42f7-b599-83127f770599" elementFormDefault="qualified">
    <xsd:import namespace="http://schemas.microsoft.com/office/2006/documentManagement/types"/>
    <xsd:import namespace="http://schemas.microsoft.com/office/infopath/2007/PartnerControls"/>
    <xsd:element name="Abstract" ma:index="10" nillable="true" ma:displayName="Abstract" ma:internalName="Abstract">
      <xsd:simpleType>
        <xsd:restriction base="dms:Text">
          <xsd:maxLength value="255"/>
        </xsd:restriction>
      </xsd:simpleType>
    </xsd:element>
    <xsd:element name="DatePosted" ma:index="11" nillable="true" ma:displayName="DatePosted" ma:format="DateOnly" ma:internalName="DatePosted">
      <xsd:simpleType>
        <xsd:restriction base="dms:DateTime"/>
      </xsd:simpleType>
    </xsd:element>
    <xsd:element name="DocumentKeywords" ma:index="12" nillable="true" ma:displayName="DocumentKeywords" ma:internalName="DocumentKeywords">
      <xsd:simpleType>
        <xsd:restriction base="dms:Note">
          <xsd:maxLength value="255"/>
        </xsd:restriction>
      </xsd:simpleType>
    </xsd:element>
    <xsd:element name="DocumentNotes" ma:index="13" nillable="true" ma:displayName="DocumentNotes" ma:internalName="DocumentNotes">
      <xsd:simpleType>
        <xsd:restriction base="dms:Note">
          <xsd:maxLength value="255"/>
        </xsd:restriction>
      </xsd:simpleType>
    </xsd:element>
    <xsd:element name="DocumentCategory" ma:index="14" nillable="true" ma:displayName="DocumentCategory" ma:internalName="DocumentCategory">
      <xsd:simpleType>
        <xsd:restriction base="dms:Text">
          <xsd:maxLength value="255"/>
        </xsd:restriction>
      </xsd:simpleType>
    </xsd:element>
    <xsd:element name="Committee" ma:index="15" nillable="true" ma:displayName="Committee" ma:internalName="Committe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ommittee xmlns="db11a12f-7ae8-42f7-b599-83127f770599" xsi:nil="true"/>
    <DocumentNotes xmlns="db11a12f-7ae8-42f7-b599-83127f770599" xsi:nil="true"/>
    <DocumentCategory xmlns="db11a12f-7ae8-42f7-b599-83127f770599" xsi:nil="true"/>
    <PublishingExpirationDate xmlns="http://schemas.microsoft.com/sharepoint/v3" xsi:nil="true"/>
    <DocumentKeywords xmlns="db11a12f-7ae8-42f7-b599-83127f770599" xsi:nil="true"/>
    <PublishingStartDate xmlns="http://schemas.microsoft.com/sharepoint/v3" xsi:nil="true"/>
    <Abstract xmlns="db11a12f-7ae8-42f7-b599-83127f770599" xsi:nil="true"/>
    <DatePosted xmlns="db11a12f-7ae8-42f7-b599-83127f770599" xsi:nil="true"/>
  </documentManagement>
</p:properties>
</file>

<file path=customXml/itemProps1.xml><?xml version="1.0" encoding="utf-8"?>
<ds:datastoreItem xmlns:ds="http://schemas.openxmlformats.org/officeDocument/2006/customXml" ds:itemID="{0ECC4207-7D7F-4C98-9A5E-50622BC2F97F}"/>
</file>

<file path=customXml/itemProps2.xml><?xml version="1.0" encoding="utf-8"?>
<ds:datastoreItem xmlns:ds="http://schemas.openxmlformats.org/officeDocument/2006/customXml" ds:itemID="{6660C154-0775-47EA-822C-4C9FFF85CF8E}"/>
</file>

<file path=customXml/itemProps3.xml><?xml version="1.0" encoding="utf-8"?>
<ds:datastoreItem xmlns:ds="http://schemas.openxmlformats.org/officeDocument/2006/customXml" ds:itemID="{B4BF7F4B-DF9A-40B7-B2B1-C76BD1E560B0}"/>
</file>

<file path=docProps/app.xml><?xml version="1.0" encoding="utf-8"?>
<Properties xmlns="http://schemas.openxmlformats.org/officeDocument/2006/extended-properties" xmlns:vt="http://schemas.openxmlformats.org/officeDocument/2006/docPropsVTypes">
  <TotalTime>1769</TotalTime>
  <Words>721</Words>
  <Application>Microsoft Office PowerPoint</Application>
  <PresentationFormat>On-screen Show (4:3)</PresentationFormat>
  <Paragraphs>93</Paragraphs>
  <Slides>23</Slides>
  <Notes>17</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Custom Design</vt:lpstr>
      <vt:lpstr>Organic</vt:lpstr>
      <vt:lpstr>ADOT PPT Template</vt:lpstr>
      <vt:lpstr>Diversity Panel Gregory Hill Sandeep Garg Ruth Wu</vt:lpstr>
      <vt:lpstr>Gregory Hill ADOT Chief Auditor </vt:lpstr>
      <vt:lpstr>Today’s Agenda </vt:lpstr>
      <vt:lpstr>ADOT: Actively Monitors &amp; Fosters Diversity    </vt:lpstr>
      <vt:lpstr>Audit &amp; Analysis Diverse Workforce </vt:lpstr>
      <vt:lpstr>Managing the Diverse Workforce </vt:lpstr>
      <vt:lpstr>Sandeep Garg NDOT Chief Auditor  </vt:lpstr>
      <vt:lpstr>Management Styles Between the USA and India and Some Differences</vt:lpstr>
      <vt:lpstr>What Kind of Challenges Do I Face When Managing Employees With Different Cultures </vt:lpstr>
      <vt:lpstr>What does diversity mean to me?</vt:lpstr>
      <vt:lpstr>PowerPoint Presentation</vt:lpstr>
      <vt:lpstr>My life in locations</vt:lpstr>
      <vt:lpstr>PowerPoint Presentation</vt:lpstr>
      <vt:lpstr>Use your slide for impact.</vt:lpstr>
      <vt:lpstr>My elements of diversity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and  Building the  Whilamut Passage Bridge</dc:title>
  <dc:creator>Lyford, Alicia</dc:creator>
  <cp:lastModifiedBy>ODOT User</cp:lastModifiedBy>
  <cp:revision>148</cp:revision>
  <dcterms:modified xsi:type="dcterms:W3CDTF">2015-07-07T16:10:13Z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0x010100779EA759527DEC4DADC846E1DB294FD5</vt:lpwstr>
  </property>
</Properties>
</file>